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E014-B5AB-4257-B580-6ECD0CB544BC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BE12-074A-47BC-9ED5-9E978B71A6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995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E014-B5AB-4257-B580-6ECD0CB544BC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BE12-074A-47BC-9ED5-9E978B71A6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93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E014-B5AB-4257-B580-6ECD0CB544BC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BE12-074A-47BC-9ED5-9E978B71A6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6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E014-B5AB-4257-B580-6ECD0CB544BC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BE12-074A-47BC-9ED5-9E978B71A6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4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E014-B5AB-4257-B580-6ECD0CB544BC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BE12-074A-47BC-9ED5-9E978B71A6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5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E014-B5AB-4257-B580-6ECD0CB544BC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BE12-074A-47BC-9ED5-9E978B71A6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09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E014-B5AB-4257-B580-6ECD0CB544BC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BE12-074A-47BC-9ED5-9E978B71A6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6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E014-B5AB-4257-B580-6ECD0CB544BC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BE12-074A-47BC-9ED5-9E978B71A6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88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E014-B5AB-4257-B580-6ECD0CB544BC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BE12-074A-47BC-9ED5-9E978B71A6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52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E014-B5AB-4257-B580-6ECD0CB544BC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BE12-074A-47BC-9ED5-9E978B71A6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7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E014-B5AB-4257-B580-6ECD0CB544BC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5BE12-074A-47BC-9ED5-9E978B71A6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81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CE014-B5AB-4257-B580-6ECD0CB544BC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5BE12-074A-47BC-9ED5-9E978B71A6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49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383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O,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mandà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813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O,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mandà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ka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miovà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manatòna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hamonjy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05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He,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mivoha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mpirenireny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lavitra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hisy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FR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26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Be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ahiahy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va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No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mandroso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faingana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Dia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tapaho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hevitrao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miovà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hatrizao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698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He,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mivoha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mpirenireny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lavitra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hisy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FR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2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miverena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hatrizao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hararaoty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andronao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atý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simba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lao,</a:t>
            </a:r>
            <a:b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9196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He,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mivoha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mpirenireny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lavitra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hisy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fr-FR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3353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FFPM 383 O, ry mpanota, aza mandà</vt:lpstr>
      <vt:lpstr>1. O, ry mpanota, aza mandà,    Jeso miantso, ka miovà ;    Mba manatòna Azy izao,    Izy hamonjy anao.</vt:lpstr>
      <vt:lpstr> He, mivoha izao ny lanitra,      Ry mpirenireny lavitra ;      Indro Jesosy, Izy no ao ;      Aiza no hisy anao ?</vt:lpstr>
      <vt:lpstr>2. Be ahiahy va hianao    No tsy mandroso faingana izao ?    Dia tapaho ny hevitrao,    Ka miovà hatrizao.</vt:lpstr>
      <vt:lpstr> He, mivoha izao ny lanitra,      Ry mpirenireny lavitra ;      Indro Jesosy, Izy no ao ;      Aiza no hisy anao ?</vt:lpstr>
      <vt:lpstr>3. Mba miverena re hatrizao,    Ka hararaoty ny andronao,    Fa ny atý ho simba sy lao,    Ka mba modia izao.</vt:lpstr>
      <vt:lpstr> He, mivoha izao ny lanitra,      Ry mpirenireny lavitra ;      Indro Jesosy, Izy no ao ;      Aiza no hisy anao ?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383 O, ry mpanota, aza mandà</dc:title>
  <dc:creator>SWEET</dc:creator>
  <cp:lastModifiedBy>SWEET</cp:lastModifiedBy>
  <cp:revision>1</cp:revision>
  <dcterms:created xsi:type="dcterms:W3CDTF">2014-10-24T19:52:38Z</dcterms:created>
  <dcterms:modified xsi:type="dcterms:W3CDTF">2014-10-24T19:57:43Z</dcterms:modified>
</cp:coreProperties>
</file>