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62" r:id="rId6"/>
    <p:sldId id="258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1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3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5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9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9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9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4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7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70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AFDD3-1DEF-4C73-B4C0-621FDE78D569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DCF0-0ED2-4042-9115-1C33B0C23A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8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384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olom-bery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998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olom-bery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tsainao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fanananao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nefa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Resim-pahalainana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51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mazotoa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havako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hoheverinao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asa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891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manenena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miambena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Mivavaha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ahitsio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2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simban’ny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mpanimba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migadra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ô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fantaronao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nijalian’ny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fahotana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ialana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Ilalaovanao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062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fotoanao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4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te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An-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fonenanao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3664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FFPM 384 Ry olom-bery, tsy ho very </vt:lpstr>
      <vt:lpstr>1. Ry olom-bery, tsy ho very     Foana ny androanao,    Raha ‘mby an-tsainao, fa ny ainao    Tsy fanananao,     Ny hery misy, nefa indrisy,    Resim-pahalainana !</vt:lpstr>
      <vt:lpstr>Atý an-tany mora lany    Ny fiainana.     Mba mazotoa, ry havako,    Ka aoka hoheverinao     Ny andro lasa, sao ny asa    Tsy ho vitanao.</vt:lpstr>
      <vt:lpstr>2. Ka manenena, miambena,     Mivavaha hianao !    Efao ny ady, ao ny kiady     Voninahitrao.    Mba ahitsio ankehitrio     Ny dia sisa hatrizao,</vt:lpstr>
      <vt:lpstr>Fa be ny simban’ny mpanimba     Ka migadra izao.    Sakaiza, ô fantaronao,     Fa nijalian’ny Tomponao    Ny fahotana tsy ialana,     Ilalaovanao.</vt:lpstr>
      <vt:lpstr>3. Dia mba ampio sy tahio     Izahay, ry Tomponay,    Fa mba hiady ka hitady     Vonjy ho anay.    Homenao soa ny manoa     Amin’ny fotoanao.</vt:lpstr>
      <vt:lpstr>O, ry Mpanjaka avia haka     Ny malalanao,    Ny olonao dia te hankao     An- danitra fonenanao.    Ry Jeso tia, mba avia     Faingana izao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384 Ry olom-bery, tsy ho very </dc:title>
  <dc:creator>SWEET</dc:creator>
  <cp:lastModifiedBy>SWEET</cp:lastModifiedBy>
  <cp:revision>1</cp:revision>
  <dcterms:created xsi:type="dcterms:W3CDTF">2014-10-24T19:57:50Z</dcterms:created>
  <dcterms:modified xsi:type="dcterms:W3CDTF">2014-10-24T20:04:27Z</dcterms:modified>
</cp:coreProperties>
</file>