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1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41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59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07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18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796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20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4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0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3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75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A460-2FEA-4011-8EA7-F4F875C87733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C40D9-18F6-48B5-B1E6-C0C92468F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39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386</a:t>
            </a:r>
            <a:b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55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«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manatona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horoahiko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ahiahy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teniko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»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7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misalasala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mihevitra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Sao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hamela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Matokia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marina,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Anenenonao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hanamarina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128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He,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sarobidy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mahafa-keloka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voavidy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miaiky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devoly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manandevo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lahatra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8855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mampifidy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hifidy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mahavery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65042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FFPM 386 Jesosy Tompo soa</vt:lpstr>
      <vt:lpstr>1. Jesosy Tompo soa     No miantso mafy hoe :    « Manatòna avokoa     Ry mpanota marobe !    Fa izay manatona  Ahy     Tsy mba ho horoahiko ;    Aza manana ahiahy,     Raisonao ny teniko »</vt:lpstr>
      <vt:lpstr>2. Aza mba misalasala     Ka mihevitra hoe ;    Sao ny Tompo tsy hamela     Ahy efa diso be.    Tsia, tsia, ry mpanota,     Matokia marina,    Anenenonao ny ota,     Jeso hanamarina.</vt:lpstr>
      <vt:lpstr>3. He, ny rany sarobidy     No mahafa-keloka    Ny mpanota voavidy     Ka miaiky  heloka.    Eny, afaka ny revo     Noho ny Mpanavotra,    Ny devoly manandevo     Efa resy lahatra.</vt:lpstr>
      <vt:lpstr>4. Ny Mpamonjy mampifidy,     Tsy manao an-keriny,    Ka antsika ny hifidy     Sy handray ny teniny.    Koa raha misy very,     Dia tsy avy aminy ;    Ny manao ny mahavery     Dia tsy mba maminy.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386 Jesosy Tompo soa</dc:title>
  <dc:creator>SWEET</dc:creator>
  <cp:lastModifiedBy>SWEET</cp:lastModifiedBy>
  <cp:revision>1</cp:revision>
  <dcterms:created xsi:type="dcterms:W3CDTF">2014-10-24T20:10:05Z</dcterms:created>
  <dcterms:modified xsi:type="dcterms:W3CDTF">2014-10-24T20:14:34Z</dcterms:modified>
</cp:coreProperties>
</file>