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1656" y="-1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660D-338A-4F9D-BA81-4AEF3AF1931F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CED5-E803-48F9-938C-4D5E2F8D66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87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660D-338A-4F9D-BA81-4AEF3AF1931F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CED5-E803-48F9-938C-4D5E2F8D66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31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660D-338A-4F9D-BA81-4AEF3AF1931F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CED5-E803-48F9-938C-4D5E2F8D66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39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660D-338A-4F9D-BA81-4AEF3AF1931F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CED5-E803-48F9-938C-4D5E2F8D66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4160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660D-338A-4F9D-BA81-4AEF3AF1931F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CED5-E803-48F9-938C-4D5E2F8D66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3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660D-338A-4F9D-BA81-4AEF3AF1931F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CED5-E803-48F9-938C-4D5E2F8D66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04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660D-338A-4F9D-BA81-4AEF3AF1931F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CED5-E803-48F9-938C-4D5E2F8D66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13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660D-338A-4F9D-BA81-4AEF3AF1931F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CED5-E803-48F9-938C-4D5E2F8D66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34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660D-338A-4F9D-BA81-4AEF3AF1931F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CED5-E803-48F9-938C-4D5E2F8D66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8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660D-338A-4F9D-BA81-4AEF3AF1931F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CED5-E803-48F9-938C-4D5E2F8D66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58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660D-338A-4F9D-BA81-4AEF3AF1931F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CED5-E803-48F9-938C-4D5E2F8D66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84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4660D-338A-4F9D-BA81-4AEF3AF1931F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ECED5-E803-48F9-938C-4D5E2F8D66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181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 389</a:t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perla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madio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perla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vaovao</a:t>
            </a:r>
            <a:endParaRPr lang="fr-F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516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perla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madio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perla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vaovao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No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tonga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hampanan-karena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perla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madio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katsaho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mahavery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Tapaho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gadra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mahamay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Fa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anjaranao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mandrakizay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712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nataonao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havana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e,</a:t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Miteraka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gadra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mahafaty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Kanefa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miezaka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Hahazo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voan’ny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ka</a:t>
            </a:r>
            <a:r>
              <a:rPr lang="fr-F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Katsaho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indrindra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perla</a:t>
            </a:r>
            <a:r>
              <a:rPr lang="fr-FR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vaovao</a:t>
            </a:r>
            <a:endParaRPr lang="fr-F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26942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Avia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mpanota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faingàna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Faingàna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ka dia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hahazo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hijery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perla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madio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perla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vaovao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tonga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hampanan-karena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perla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madio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vaovao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Avia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hampanan-karena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20297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</Words>
  <Application>Microsoft Office PowerPoint</Application>
  <PresentationFormat>Affichage à l'écran (16:9)</PresentationFormat>
  <Paragraphs>4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FFPM 389 Ny perla madio, ny perla vaovao</vt:lpstr>
      <vt:lpstr>1. Ny perla madio, ny perla vaovao    No tonga hampanan-karena ny very,    Ny perla madio katsaho izao ;    Ario ny ota, izay mahavery ;    Tapaho ny gadra, izay mahamay,    Fa sao ho anjaranao mandrakizay.</vt:lpstr>
      <vt:lpstr>2. Ny ota nataonao, ry havana e,    Miteraka gadra, izay mahafaty ;    Kanefa ny maro miezaka re,    Hahazo ny voan’ny ota, ka maty ;    Reseo ny ota, reseo izao,    Katsaho indrindra ny perla vaovao</vt:lpstr>
      <vt:lpstr>3. Avia, mpanota, faingàna izao,    Faingàna ka dia hahazo hijery    Ny perla madio, ny perla vaovao,    Izay tonga hampanan-karena ny very.    Ry Jeso, Izay perla madio vaovao,    Avia hampanan-karena izao !</vt:lpstr>
    </vt:vector>
  </TitlesOfParts>
  <Company>Sweet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389 Ny perla madio, ny perla vaovao</dc:title>
  <dc:creator>SWEET</dc:creator>
  <cp:lastModifiedBy>SWEET</cp:lastModifiedBy>
  <cp:revision>1</cp:revision>
  <dcterms:created xsi:type="dcterms:W3CDTF">2014-10-24T20:26:01Z</dcterms:created>
  <dcterms:modified xsi:type="dcterms:W3CDTF">2014-10-24T20:30:51Z</dcterms:modified>
</cp:coreProperties>
</file>