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1656" y="-1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5F46-D989-4CF1-A4A0-CEB5BE01972F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33F5-56F3-4DBA-AF7E-63B9FB6A60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06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5F46-D989-4CF1-A4A0-CEB5BE01972F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33F5-56F3-4DBA-AF7E-63B9FB6A60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21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5F46-D989-4CF1-A4A0-CEB5BE01972F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33F5-56F3-4DBA-AF7E-63B9FB6A60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89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5F46-D989-4CF1-A4A0-CEB5BE01972F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33F5-56F3-4DBA-AF7E-63B9FB6A60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71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5F46-D989-4CF1-A4A0-CEB5BE01972F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33F5-56F3-4DBA-AF7E-63B9FB6A60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32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5F46-D989-4CF1-A4A0-CEB5BE01972F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33F5-56F3-4DBA-AF7E-63B9FB6A60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75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5F46-D989-4CF1-A4A0-CEB5BE01972F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33F5-56F3-4DBA-AF7E-63B9FB6A60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45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5F46-D989-4CF1-A4A0-CEB5BE01972F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33F5-56F3-4DBA-AF7E-63B9FB6A60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200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5F46-D989-4CF1-A4A0-CEB5BE01972F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33F5-56F3-4DBA-AF7E-63B9FB6A60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10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5F46-D989-4CF1-A4A0-CEB5BE01972F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33F5-56F3-4DBA-AF7E-63B9FB6A60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71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5F46-D989-4CF1-A4A0-CEB5BE01972F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33F5-56F3-4DBA-AF7E-63B9FB6A60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97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D5F46-D989-4CF1-A4A0-CEB5BE01972F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D33F5-56F3-4DBA-AF7E-63B9FB6A60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37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390</a:t>
            </a:r>
            <a:b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He,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Jesosy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Tomponao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2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He,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Jesosy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Malahelo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mitomany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Fa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tontolo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Mbola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mihomehy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ihany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Ka ho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ratsy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fiafara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Fa manda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tsara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6804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tevana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Fa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hitan’ny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mpanota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mandihy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manaram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-po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manota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adala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miverena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Sao ho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famonjena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59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heveronao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Fa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tenanao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faty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fifonanao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ataonao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matimaty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He,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mitomany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Sa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azonao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7854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Latsa-dranomaso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onena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Mpamonjy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b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mifohaza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Manatòna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tra-bonjy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Fa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Jesosy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fitia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Mitomany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mania.</a:t>
            </a:r>
            <a:endParaRPr lang="fr-F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23592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FFPM 390 He, Jesosy Tomponao </vt:lpstr>
      <vt:lpstr>1. He, Jesosy Tomponao    Malahelo, mitomany,    Fa izao tontolo izao    Mbola mihomehy ihany,    Ka ho ratsy fiafara,    Fa manda ny Tompo tsara !</vt:lpstr>
      <vt:lpstr>2. Indro, tevana no ao,    Fa tsy hitan’ny mpanota,    Izay mandihy faly izao    Sy manaram-po manota.    Ry adala miverena,    Sao ho very famonjena.</vt:lpstr>
      <vt:lpstr>3. Mba heveronao izao    Fa ny tenanao ho faty ;    Koa ny fifonanao    Aza ataonao matimaty !    He, ny Tompo mitomany !    Sa tsy azonao izany ?</vt:lpstr>
      <vt:lpstr>4. Latsa-dranomaso be    Sy onena ny Mpamonjy ;    Koa mifohaza re    Manatòna ho tra-bonjy,    Fa Jesosy be fitia    Mitomany ny mania.</vt:lpstr>
    </vt:vector>
  </TitlesOfParts>
  <Company>Sweet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390 He, Jesosy Tomponao </dc:title>
  <dc:creator>SWEET</dc:creator>
  <cp:lastModifiedBy>SWEET</cp:lastModifiedBy>
  <cp:revision>1</cp:revision>
  <dcterms:created xsi:type="dcterms:W3CDTF">2014-10-24T20:31:04Z</dcterms:created>
  <dcterms:modified xsi:type="dcterms:W3CDTF">2014-10-24T20:34:24Z</dcterms:modified>
</cp:coreProperties>
</file>