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1656" y="-11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BF35-AA1F-4D7B-8BD7-753CB532F719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C33-B225-441E-91DD-C32477D2D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48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BF35-AA1F-4D7B-8BD7-753CB532F719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C33-B225-441E-91DD-C32477D2D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76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BF35-AA1F-4D7B-8BD7-753CB532F719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C33-B225-441E-91DD-C32477D2D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02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BF35-AA1F-4D7B-8BD7-753CB532F719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C33-B225-441E-91DD-C32477D2D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75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BF35-AA1F-4D7B-8BD7-753CB532F719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C33-B225-441E-91DD-C32477D2D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81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BF35-AA1F-4D7B-8BD7-753CB532F719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C33-B225-441E-91DD-C32477D2D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37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BF35-AA1F-4D7B-8BD7-753CB532F719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C33-B225-441E-91DD-C32477D2D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24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BF35-AA1F-4D7B-8BD7-753CB532F719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C33-B225-441E-91DD-C32477D2D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05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BF35-AA1F-4D7B-8BD7-753CB532F719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C33-B225-441E-91DD-C32477D2D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80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BF35-AA1F-4D7B-8BD7-753CB532F719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C33-B225-441E-91DD-C32477D2D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56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BF35-AA1F-4D7B-8BD7-753CB532F719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9C33-B225-441E-91DD-C32477D2D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81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5BF35-AA1F-4D7B-8BD7-753CB532F719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49C33-B225-441E-91DD-C32477D2D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19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391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Mpanota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ô,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mihevera</a:t>
            </a:r>
            <a: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tsara</a:t>
            </a:r>
            <a:r>
              <a:rPr lang="fr-FR" sz="4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endParaRPr lang="fr-F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846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Mpanota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ô,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mihevera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tsara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Fa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tapitra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Hevero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fa ho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Mpitsara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Handinika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raharahanao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385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Akaiky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fararanon’aina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hijinjana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tontolo</a:t>
            </a:r>
            <a: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Ka dia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tsrovy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fa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Tompon’aina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Hanolotra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anjaranao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159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mamafy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araka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nofo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Hijinja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fanimbana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lehibe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mamafy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tsara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amin-joto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Homen’ny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fitsaharambe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655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fitsaharana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Dia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vokatry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ran’ny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nalatsany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tatý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an-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Hamonjy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hanavotra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0712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Henoy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Mpamonjy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fitia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voahombo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noho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helokao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Miantso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mafy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hoe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Handray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lanitra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lovanao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93270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37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FFPM 391 Mpanota ô, mba mihevera tsara,</vt:lpstr>
      <vt:lpstr>1. Mpanota ô, mba mihevera tsara,    Fa mora tapitra ny andronao,    Hevero, fa ho avy ny Mpitsara    Handinika ny raharahanao.</vt:lpstr>
      <vt:lpstr>2. Akaiky izao ny fararanon’aina    Izay hijinjana izao tontolo izao    Ka dia tsrovy, fa ny Tompon’aina     Hanolotra izay ho anjaranao.</vt:lpstr>
      <vt:lpstr>3. Izay mamafy araka ny nofo    Hijinja fanimbana lehibe ;    Izay mamafy tsara amin-joto    Homen’ny Tompo fitsaharambe.</vt:lpstr>
      <vt:lpstr>4. Izany fitsaharana izany    Dia vokatry ny ran’ny Tomponao,    Izay nalatsany tatý an-tany    Hamonjy sy hanavotra anao.</vt:lpstr>
      <vt:lpstr>5. Henoy ny Mpamonjy be fitia,    Izay voahombo noho ny helokao !    Miantso mafy Izy hoe : Avia    Handray ny lanitra ho lovanao.</vt:lpstr>
    </vt:vector>
  </TitlesOfParts>
  <Company>Sweet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391 Mpanota ô, mba mihevera tsara,</dc:title>
  <dc:creator>SWEET</dc:creator>
  <cp:lastModifiedBy>SWEET</cp:lastModifiedBy>
  <cp:revision>1</cp:revision>
  <dcterms:created xsi:type="dcterms:W3CDTF">2014-10-25T12:06:00Z</dcterms:created>
  <dcterms:modified xsi:type="dcterms:W3CDTF">2014-10-25T12:14:23Z</dcterms:modified>
</cp:coreProperties>
</file>