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1" r:id="rId8"/>
    <p:sldId id="262" r:id="rId9"/>
    <p:sldId id="265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01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8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18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3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72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7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41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1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81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74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7295-41C8-43C0-8485-59BCE070C612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1267C-9057-46B2-8853-1F14672458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7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395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95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ô,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hitsangana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hiadananao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handosiranao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54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mitady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:,: Ka ta-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hampiditra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 :,: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Moa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116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mandà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Mpamelona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ma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henoinao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:,: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hamonjena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:,: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46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O,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miovà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:,: Fa ho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:,;</a:t>
            </a:r>
            <a:endParaRPr lang="fr-F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934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ô,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fiantsoany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ta-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handà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fitiavany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04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mankanesa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atý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mivoha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:,: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Tranon’ny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erý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idironao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:,: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Sao dia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neninao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9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Sao dia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handatsa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fikirizanao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katsaho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:,: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miandry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409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O,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miovà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:,: Fa ho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:,;</a:t>
            </a:r>
            <a:endParaRPr lang="fr-F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6634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FFPM 395 Modia, modia,</vt:lpstr>
      <vt:lpstr>1. Modia, modia,               ô, ry mpanota ô !     Tsy mba hitsangana va    Mba hiadananao?      Tsy handosiranao va    Izao fomba ratsy izao ?</vt:lpstr>
      <vt:lpstr>Indro mitady anao    Andriamanitra.    :,: Ka ta-hampiditra anao,      Any an-danitra ! :,:    Moa mba tianao va     Ny mba ho velona ?</vt:lpstr>
      <vt:lpstr>Koa dia aza mandà     Azy Mpamelona anao.    Jeso miantso anao,     Ka ma henoinao,    :,: Raiso ny teniny izao,     Mba hamonjena anao :,:</vt:lpstr>
      <vt:lpstr>O, ry mpanota, miovà,    :,: Fa ho sambatra tokoa,     Raha mody hianao :,;</vt:lpstr>
      <vt:lpstr>2. Modia, modia,               ô, ry mpanota ô !     Tsy mbola azonao va    Ny fiantsoany ?     Sa hianao ta-handà    Ny fitiavany ?</vt:lpstr>
      <vt:lpstr> Mba mankanesa atý,    Indro mivoha izao    :,: Tranon’ny Rainao erý,     Ka mba idironao :,:    O, mba modia hianao,     Sao dia ho neninao,</vt:lpstr>
      <vt:lpstr>Sao dia handatsa anao     Ny fikirizanao ;    Koa katsaho izao     Ny voninahitra     :,: Efa miandry anao,    Any an-danitra:,: </vt:lpstr>
      <vt:lpstr>O, ry mpanota, miovà,    :,: Fa ho sambatra tokoa,     Raha mody hianao :,;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395 Modia, modia,</dc:title>
  <dc:creator>SWEET</dc:creator>
  <cp:lastModifiedBy>SWEET</cp:lastModifiedBy>
  <cp:revision>2</cp:revision>
  <dcterms:created xsi:type="dcterms:W3CDTF">2014-10-25T12:33:10Z</dcterms:created>
  <dcterms:modified xsi:type="dcterms:W3CDTF">2014-10-25T12:43:16Z</dcterms:modified>
</cp:coreProperties>
</file>