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39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82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79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4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0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7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3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27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9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94EF-BE56-4F72-9A98-ED8F73EA3674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23B8-1752-4432-AFA6-E258BCF06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2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396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Aizan’ny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4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Aizan’ny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zanak’olona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?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Moa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niditra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tao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ivelany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6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Lapan’Andriamanitra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Afa-tsy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4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marobe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fiderana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Eran’ny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03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Paradisa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hiadanana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55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54781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Aizan’ny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zanak’olona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?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toetrao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Mbamin’ny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8664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FFPM 396 Aizan’ny lanitra hianao,</vt:lpstr>
      <vt:lpstr>1. Aizan’ny lanitra hianao,     Ry zanak’olona ô ?    Moa mba efa niditra tao     Sa ao ivelany ?</vt:lpstr>
      <vt:lpstr>2. Lapan’Andriamanitra ao     Koa tsy mankao    Afa-tsy izay mandray fo vaovao :     Olona masina.</vt:lpstr>
      <vt:lpstr>3. Any ny masina marobe     Velona mandrakizay,    Ka fiderana tsara no re,     Eran’ny lanitra.</vt:lpstr>
      <vt:lpstr>4. Tapitra irina izay tonga ao,     Sambatra mandrakizay ;    Any ny Paradisa vaovao,     Izay hiadanana.</vt:lpstr>
      <vt:lpstr>5. Aizan’ny lanitra hianao,     Ry zanak’olona ô ?    O, mba hevero izay toetrao     Mbamin’ny asanao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396 Aizan’ny lanitra hianao,</dc:title>
  <dc:creator>SWEET</dc:creator>
  <cp:lastModifiedBy>SWEET</cp:lastModifiedBy>
  <cp:revision>1</cp:revision>
  <dcterms:created xsi:type="dcterms:W3CDTF">2014-10-25T12:43:22Z</dcterms:created>
  <dcterms:modified xsi:type="dcterms:W3CDTF">2014-10-25T12:47:39Z</dcterms:modified>
</cp:coreProperties>
</file>