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C5F5-EC4B-47BD-B649-FB60FEFEFE97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9ECE-8921-42DB-8E32-5670B3721D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29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C5F5-EC4B-47BD-B649-FB60FEFEFE97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9ECE-8921-42DB-8E32-5670B3721D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22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C5F5-EC4B-47BD-B649-FB60FEFEFE97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9ECE-8921-42DB-8E32-5670B3721D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13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C5F5-EC4B-47BD-B649-FB60FEFEFE97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9ECE-8921-42DB-8E32-5670B3721D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55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C5F5-EC4B-47BD-B649-FB60FEFEFE97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9ECE-8921-42DB-8E32-5670B3721D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02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C5F5-EC4B-47BD-B649-FB60FEFEFE97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9ECE-8921-42DB-8E32-5670B3721D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04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C5F5-EC4B-47BD-B649-FB60FEFEFE97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9ECE-8921-42DB-8E32-5670B3721D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54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C5F5-EC4B-47BD-B649-FB60FEFEFE97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9ECE-8921-42DB-8E32-5670B3721D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90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C5F5-EC4B-47BD-B649-FB60FEFEFE97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9ECE-8921-42DB-8E32-5670B3721D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0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C5F5-EC4B-47BD-B649-FB60FEFEFE97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9ECE-8921-42DB-8E32-5670B3721D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71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C5F5-EC4B-47BD-B649-FB60FEFEFE97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9ECE-8921-42DB-8E32-5670B3721D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83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8C5F5-EC4B-47BD-B649-FB60FEFEFE97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9ECE-8921-42DB-8E32-5670B3721D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89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397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amin-dratsy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441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amin-dratsy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Hevero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loza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hihatra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Satana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lohan’ny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Mandefa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tsipika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hamono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89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Kanefa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Zanahary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No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hamonjy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olo-mahantra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hihary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harena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615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mamoha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matory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hitarika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Ilaozy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mampahory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412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Jereo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kintana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rava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aizina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hisava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Araho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mazava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hanazava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81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mamelona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hitsangana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Fadio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mahafaty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Katsaho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indrindra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592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56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itafio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dia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tandremo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olo-mahantra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mahavonjy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038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539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mitondra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hahavelona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dia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olo-maniry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amin’ny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 !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68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539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Fainganà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mifoha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mivoha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indrindra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tsitoha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Hitsena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41058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FFPM 397 Ry olona mbola tamana amin-dratsy,</vt:lpstr>
      <vt:lpstr>1. Ry olona mbola tamana amin-dratsy,    Hevero ny loza hihatra aminao    Fa indro Satana izay lohan’ny ratsy    Mandefa tsipika hamono anao.</vt:lpstr>
      <vt:lpstr>Kanefa ny Tompo izay Zanahary    No tonga hamonjy, fa tsy mba manary ;    Avia, ry olo-mahantra, hihary     Ny tena harena tsy mety ho lo.</vt:lpstr>
      <vt:lpstr>2. Jesosy mamoha anao, ry matory,    Fa Izy maniry hitarika anao,    Ilaozy ny ota, fa he, mampahory,    Henoy ny feo miantso anao !</vt:lpstr>
      <vt:lpstr>Jereo Ilay kintana, Izay tsy ho rava,    Fa indro ny aizina dia hisava ;    Araho Jesosy, fa tena mazava,    Izay hanazava tokoa anao.</vt:lpstr>
      <vt:lpstr>3. Ny Tompo mamelona ny efa maty,    Ka aoka hitsangana re hianao !    Fadio tokoa izay mahafaty,    Katsaho indrindra ny aina vaovao</vt:lpstr>
      <vt:lpstr>Jesosy Mpamonjy no mba itafio,    Ka dia tandremo fa lamba madio    Ry olo-mahantra mba raiso anio    Jesosy, Izay mahavonjy anao.</vt:lpstr>
      <vt:lpstr>4. Jesosy Mpamonjy mitondra ny teny    Izay hahavelona mandrakizay ;    Ka dia henoy ny toky nomeny,    Ry olo-maniry ho amin’ny Ray !</vt:lpstr>
      <vt:lpstr>Fainganà tokoa, ry efa mifoha    Fa indro ny lanitra efa mivoha,    Ka faly indrindra ny Tompo tsitoha    Hitsena ny zanany velona indray.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397 Ry olona mbola tamana amin-dratsy,</dc:title>
  <dc:creator>SWEET</dc:creator>
  <cp:lastModifiedBy>SWEET</cp:lastModifiedBy>
  <cp:revision>2</cp:revision>
  <dcterms:created xsi:type="dcterms:W3CDTF">2014-10-25T12:47:44Z</dcterms:created>
  <dcterms:modified xsi:type="dcterms:W3CDTF">2014-10-25T12:58:37Z</dcterms:modified>
</cp:coreProperties>
</file>