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7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8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67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70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5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4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73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93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3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25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77D0-1633-4572-9BE0-4E081333178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B826-4854-4A4C-9B39-766A82499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3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398</a:t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-dia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63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-dia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arý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hanaiky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An’Andriamanitra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mikatsaka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Atolorinao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fidio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1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Sao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valin’ota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hanjary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Miovà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Miverena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Tadiavinao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74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mianara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fitondrantena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Mikeleza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nofonao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mamindra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Amin-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ongoty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misakana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633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lalan-kafa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Hiakaranao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andeha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manahafa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nataon’ny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mahavonjy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fahaizan-dehibe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nofo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hajaina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Dia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96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katsaho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angataho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mpitarika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mpianany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hotantanany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-dia ?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Mitsangàna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0568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FFPM 398 Iza no hiara-dia</vt:lpstr>
      <vt:lpstr>1. Iza no hiara-dia     Ho arý an-danitra,    Ka hanaiky sy ho tia     An’Andriamanitra ?    Ry mikatsaka ny To,     Atolorinao ny fo ;    Izao tontolo izao ario,     Ka ny lanitra fidio.</vt:lpstr>
      <vt:lpstr>2. Sao ho lany amin’ota     Ny anjara andronao,    Ka ny helo valin’ota     No hanjary lovanao ;    Miovà re hatrizao,     Miverena hianao ;    Tadiavinao tokoa     Ny Mpamonjy Tompo soa.</vt:lpstr>
      <vt:lpstr>3. Mba avia, mianara     Izay fitondrantena vao ;    Mikeleza aina tsara,     Ka reseo ny nofonao,    Aza mba mamindra fo     Amin-dratsy ao am-po,    Fa ongoty avokoa     Izay misakana ny soa.</vt:lpstr>
      <vt:lpstr>4. Tsy mba misy lalan-kafa     Hiakaranao ho ao,    Koa andeha manahafa     Ny nataon’ny Tomponao.    Tsy mba mahavonjy anie     Ny fahaizan-dehibe ;    Raha ny nofo no hajaina,     Dia ho very re ny aina.</vt:lpstr>
      <vt:lpstr>5. Dia ny lanitra katsaho     Ho anjara lovanao ;    Ny Mpamonjy angataho     Ho mpitarika anao ?    Fa izay mpianany     Dia hotantanany    Iza no hiara-dia ?     Mitsangàna ka avia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398 Iza no hiara-dia</dc:title>
  <dc:creator>SWEET</dc:creator>
  <cp:lastModifiedBy>SWEET</cp:lastModifiedBy>
  <cp:revision>1</cp:revision>
  <dcterms:created xsi:type="dcterms:W3CDTF">2014-10-25T12:58:41Z</dcterms:created>
  <dcterms:modified xsi:type="dcterms:W3CDTF">2014-10-25T13:03:06Z</dcterms:modified>
</cp:coreProperties>
</file>