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30" d="100"/>
          <a:sy n="30" d="100"/>
        </p:scale>
        <p:origin x="-1656" y="-111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3200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62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3000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42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359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772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1044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7828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65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326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8509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7879-56D5-4CB1-994D-5D1F55673630}" type="datetimeFigureOut">
              <a:rPr lang="fr-FR" smtClean="0"/>
              <a:t>25/10/2014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9D943-7969-444C-B730-E73D9C5609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719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fr-FR" sz="72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399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ajanòny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8805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sento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ajanòny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malahelo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intsony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anilanao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hamonjy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453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nitory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Antsoiny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Dia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voavelany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Sakaizan’ny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mpanota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anarany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775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5143499"/>
          </a:xfrm>
        </p:spPr>
        <p:txBody>
          <a:bodyPr>
            <a:noAutofit/>
          </a:bodyPr>
          <a:lstStyle/>
          <a:p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Miposaka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Ankasitrahana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Ka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voataona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Am-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pitiavana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mahantra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anjaranao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!</a:t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No </a:t>
            </a:r>
            <a:r>
              <a:rPr lang="fr-F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Mpamonjinao</a:t>
            </a:r>
            <a:r>
              <a:rPr lang="fr-F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50276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17</Words>
  <Application>Microsoft Office PowerPoint</Application>
  <PresentationFormat>Affichage à l'écran (16:9)</PresentationFormat>
  <Paragraphs>4</Paragraphs>
  <Slides>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FFPM 399 Ny sento ajanòny </vt:lpstr>
      <vt:lpstr>1. Ny sento ajanòny     Ry malahelo ô !    Ka aza misy intsony    Izay hamoy fo !     Fa indro ny Mpamonjy    Dia eo anilanao,     Ka tonga mba hamonjy    Sy hitondra anao.</vt:lpstr>
      <vt:lpstr>2. Jesosy no nitory     Ny teny soa re,    Ny rera-po sy ory     Antsoiny mba handre ;    Minoa fa ny ota     Dia voavelany,    Sakaizan’ny mpanota     No anarany.</vt:lpstr>
      <vt:lpstr>3. Miposaka ny taona     Ankasitrahana,    Ka be ny voataona     Am-pitiavana.    Hevero, ry mahantra,     Izay anjaranao !    Jesosy be fiantra     No Mpamonjinao.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399 Ny sento ajanòny </dc:title>
  <dc:creator>SWEET</dc:creator>
  <cp:lastModifiedBy>SWEET</cp:lastModifiedBy>
  <cp:revision>2</cp:revision>
  <dcterms:created xsi:type="dcterms:W3CDTF">2014-10-25T13:03:09Z</dcterms:created>
  <dcterms:modified xsi:type="dcterms:W3CDTF">2014-10-25T13:16:08Z</dcterms:modified>
</cp:coreProperties>
</file>