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5369-5C9F-49BD-9FA7-7DBEEDD753FE}" type="datetimeFigureOut">
              <a:rPr lang="fr-FR" smtClean="0"/>
              <a:pPr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C397-A1B0-40F9-8B14-6D9670129B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Mamy</a:t>
            </a:r>
            <a:r>
              <a:rPr lang="en-GB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en-GB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fitianao</a:t>
            </a: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rmAutofit/>
          </a:bodyPr>
          <a:lstStyle/>
          <a:p>
            <a:r>
              <a:rPr lang="en-GB" sz="6600" b="1" dirty="0"/>
              <a:t>1) </a:t>
            </a:r>
            <a:r>
              <a:rPr lang="en-GB" sz="6600" b="1" dirty="0" err="1"/>
              <a:t>Mamy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fitianao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Jehovah </a:t>
            </a:r>
            <a:r>
              <a:rPr lang="en-GB" sz="6600" b="1" dirty="0" err="1"/>
              <a:t>Tomponay</a:t>
            </a:r>
            <a:r>
              <a:rPr lang="en-GB" sz="6600" b="1" dirty="0"/>
              <a:t> ;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Foinao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 Ho </a:t>
            </a:r>
            <a:r>
              <a:rPr lang="en-GB" sz="6600" b="1" dirty="0" err="1"/>
              <a:t>Mpanavotra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Autofit/>
          </a:bodyPr>
          <a:lstStyle/>
          <a:p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tokinay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Afa-tsy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r>
              <a:rPr lang="en-GB" sz="6000" b="1" dirty="0"/>
              <a:t>.</a:t>
            </a:r>
            <a:br>
              <a:rPr lang="fr-FR" sz="6000" b="1" dirty="0"/>
            </a:br>
            <a:r>
              <a:rPr lang="en-GB" sz="6000" b="1" dirty="0"/>
              <a:t>   Ka </a:t>
            </a:r>
            <a:r>
              <a:rPr lang="en-GB" sz="6000" b="1" dirty="0" err="1"/>
              <a:t>misaotra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rmAutofit/>
          </a:bodyPr>
          <a:lstStyle/>
          <a:p>
            <a:r>
              <a:rPr lang="en-GB" sz="6600" b="1" dirty="0"/>
              <a:t>2) </a:t>
            </a:r>
            <a:r>
              <a:rPr lang="en-GB" sz="6600" b="1" dirty="0" err="1"/>
              <a:t>Mamy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fitianao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Mahafaly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;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s-ES" sz="6600" b="1" dirty="0" err="1"/>
              <a:t>Izahay</a:t>
            </a:r>
            <a:r>
              <a:rPr lang="es-ES" sz="6600" b="1" dirty="0"/>
              <a:t> </a:t>
            </a:r>
            <a:r>
              <a:rPr lang="es-ES" sz="6600" b="1" dirty="0" err="1"/>
              <a:t>avelanao</a:t>
            </a:r>
            <a:br>
              <a:rPr lang="fr-FR" sz="6600" b="1" dirty="0"/>
            </a:br>
            <a:r>
              <a:rPr lang="es-ES" sz="6600" b="1" dirty="0"/>
              <a:t>    </a:t>
            </a:r>
            <a:r>
              <a:rPr lang="es-ES" sz="6600" b="1" dirty="0" err="1"/>
              <a:t>Mba</a:t>
            </a:r>
            <a:r>
              <a:rPr lang="es-ES" sz="6600" b="1" dirty="0"/>
              <a:t> </a:t>
            </a:r>
            <a:r>
              <a:rPr lang="es-ES" sz="6600" b="1" dirty="0" err="1"/>
              <a:t>hibebak</a:t>
            </a:r>
            <a:r>
              <a:rPr lang="es-ES" sz="6600" b="1" i="1" dirty="0" err="1"/>
              <a:t>a</a:t>
            </a:r>
            <a:r>
              <a:rPr lang="es-ES" sz="6600" b="1" dirty="0"/>
              <a:t>  </a:t>
            </a:r>
            <a:r>
              <a:rPr lang="es-ES" sz="6600" b="1" dirty="0" err="1"/>
              <a:t>avokoa</a:t>
            </a:r>
            <a:r>
              <a:rPr lang="es-ES" sz="6600" b="1" dirty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1406" y="375032"/>
            <a:ext cx="9144000" cy="4393437"/>
          </a:xfrm>
        </p:spPr>
        <p:txBody>
          <a:bodyPr>
            <a:noAutofit/>
          </a:bodyPr>
          <a:lstStyle/>
          <a:p>
            <a:r>
              <a:rPr lang="es-ES" sz="7200" b="1" dirty="0"/>
              <a:t>   Lasa </a:t>
            </a:r>
            <a:r>
              <a:rPr lang="es-ES" sz="7200" b="1" dirty="0" err="1"/>
              <a:t>lavitra</a:t>
            </a:r>
            <a:r>
              <a:rPr lang="es-ES" sz="7200" b="1" dirty="0"/>
              <a:t> </a:t>
            </a:r>
            <a:r>
              <a:rPr lang="es-ES" sz="7200" b="1" dirty="0" err="1"/>
              <a:t>izahay</a:t>
            </a:r>
            <a:r>
              <a:rPr lang="es-ES" sz="7200" b="1" dirty="0"/>
              <a:t>,</a:t>
            </a:r>
            <a:br>
              <a:rPr lang="fr-FR" sz="7200" b="1" dirty="0"/>
            </a:br>
            <a:r>
              <a:rPr lang="es-ES" sz="7200" b="1" dirty="0"/>
              <a:t>    </a:t>
            </a:r>
            <a:r>
              <a:rPr lang="es-ES" sz="7200" b="1" dirty="0" err="1"/>
              <a:t>Nefa</a:t>
            </a:r>
            <a:r>
              <a:rPr lang="es-ES" sz="7200" b="1" dirty="0"/>
              <a:t> </a:t>
            </a:r>
            <a:r>
              <a:rPr lang="es-ES" sz="7200" b="1" dirty="0" err="1"/>
              <a:t>notadiavinao</a:t>
            </a:r>
            <a:r>
              <a:rPr lang="es-ES" sz="7200" b="1" dirty="0"/>
              <a:t> ;</a:t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Efa</a:t>
            </a:r>
            <a:r>
              <a:rPr lang="es-ES" sz="7200" b="1" dirty="0"/>
              <a:t> </a:t>
            </a:r>
            <a:r>
              <a:rPr lang="es-ES" sz="7200" b="1" dirty="0" err="1"/>
              <a:t>ratsy</a:t>
            </a:r>
            <a:r>
              <a:rPr lang="es-ES" sz="7200" b="1" dirty="0"/>
              <a:t> </a:t>
            </a:r>
            <a:r>
              <a:rPr lang="es-ES" sz="7200" b="1" dirty="0" err="1"/>
              <a:t>izahay</a:t>
            </a:r>
            <a:br>
              <a:rPr lang="fr-FR" sz="7200" b="1" dirty="0"/>
            </a:br>
            <a:r>
              <a:rPr lang="es-ES" sz="7200" b="1" dirty="0"/>
              <a:t>    </a:t>
            </a:r>
            <a:r>
              <a:rPr lang="es-ES" sz="7200" b="1" dirty="0" err="1"/>
              <a:t>Nefa</a:t>
            </a:r>
            <a:r>
              <a:rPr lang="es-ES" sz="7200" b="1" dirty="0"/>
              <a:t> </a:t>
            </a:r>
            <a:r>
              <a:rPr lang="es-ES" sz="7200" b="1" dirty="0" err="1"/>
              <a:t>tsy</a:t>
            </a:r>
            <a:r>
              <a:rPr lang="es-ES" sz="7200" b="1" dirty="0"/>
              <a:t> </a:t>
            </a:r>
            <a:r>
              <a:rPr lang="es-ES" sz="7200" b="1" dirty="0" err="1"/>
              <a:t>nafoinao</a:t>
            </a:r>
            <a:r>
              <a:rPr lang="es-ES" sz="7200" b="1" dirty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rmAutofit/>
          </a:bodyPr>
          <a:lstStyle/>
          <a:p>
            <a:r>
              <a:rPr lang="es-ES" sz="6600" b="1" dirty="0"/>
              <a:t>3) </a:t>
            </a:r>
            <a:r>
              <a:rPr lang="es-ES" sz="6600" b="1" dirty="0" err="1"/>
              <a:t>Mamy</a:t>
            </a:r>
            <a:r>
              <a:rPr lang="es-ES" sz="6600" b="1" dirty="0"/>
              <a:t> </a:t>
            </a:r>
            <a:r>
              <a:rPr lang="es-ES" sz="6600" b="1" dirty="0" err="1"/>
              <a:t>ny</a:t>
            </a:r>
            <a:r>
              <a:rPr lang="es-ES" sz="6600" b="1" dirty="0"/>
              <a:t> </a:t>
            </a:r>
            <a:r>
              <a:rPr lang="es-ES" sz="6600" b="1" dirty="0" err="1"/>
              <a:t>fitianao</a:t>
            </a:r>
            <a:r>
              <a:rPr lang="es-ES" sz="6600" b="1" dirty="0"/>
              <a:t>,</a:t>
            </a:r>
            <a:br>
              <a:rPr lang="fr-FR" sz="6600" b="1" dirty="0"/>
            </a:br>
            <a:r>
              <a:rPr lang="es-ES" sz="6600" b="1" i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andraisanao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Honina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dapanao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Ra</a:t>
            </a:r>
            <a:r>
              <a:rPr lang="en-GB" sz="6600" b="1" i="1" dirty="0" err="1"/>
              <a:t>ha</a:t>
            </a:r>
            <a:r>
              <a:rPr lang="en-GB" sz="6600" b="1" dirty="0"/>
              <a:t> </a:t>
            </a:r>
            <a:r>
              <a:rPr lang="en-GB" sz="6600" b="1" i="1" dirty="0"/>
              <a:t> </a:t>
            </a:r>
            <a:r>
              <a:rPr lang="en-GB" sz="6600" b="1" dirty="0"/>
              <a:t>ho </a:t>
            </a:r>
            <a:r>
              <a:rPr lang="en-GB" sz="6600" b="1" dirty="0" err="1"/>
              <a:t>faty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rmAutofit/>
          </a:bodyPr>
          <a:lstStyle/>
          <a:p>
            <a:r>
              <a:rPr lang="en-GB" sz="6000" b="1" dirty="0"/>
              <a:t>  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natao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s-ES" sz="6000" b="1" dirty="0"/>
              <a:t>Loza no </a:t>
            </a:r>
            <a:r>
              <a:rPr lang="es-ES" sz="6000" b="1" dirty="0" err="1"/>
              <a:t>anjaranay</a:t>
            </a:r>
            <a:r>
              <a:rPr lang="es-ES" sz="6000" b="1" dirty="0"/>
              <a:t>,</a:t>
            </a:r>
            <a:br>
              <a:rPr lang="fr-FR" sz="6000" b="1" dirty="0"/>
            </a:br>
            <a:r>
              <a:rPr lang="es-ES" sz="6000" b="1" dirty="0"/>
              <a:t>   </a:t>
            </a:r>
            <a:r>
              <a:rPr lang="es-ES" sz="6000" b="1" dirty="0" err="1"/>
              <a:t>Nefa</a:t>
            </a:r>
            <a:r>
              <a:rPr lang="es-ES" sz="6000" b="1" dirty="0"/>
              <a:t> </a:t>
            </a:r>
            <a:r>
              <a:rPr lang="es-ES" sz="6000" b="1" dirty="0" err="1"/>
              <a:t>namboaranao</a:t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Paradisa</a:t>
            </a:r>
            <a:r>
              <a:rPr lang="es-ES" sz="6000" b="1" dirty="0"/>
              <a:t> </a:t>
            </a:r>
            <a:r>
              <a:rPr lang="es-ES" sz="6000" b="1" dirty="0" err="1"/>
              <a:t>izahay</a:t>
            </a:r>
            <a:r>
              <a:rPr lang="es-ES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rmAutofit/>
          </a:bodyPr>
          <a:lstStyle/>
          <a:p>
            <a:r>
              <a:rPr lang="en-GB" sz="6000" b="1" dirty="0"/>
              <a:t>4) </a:t>
            </a:r>
            <a:r>
              <a:rPr lang="en-GB" sz="6000" b="1" dirty="0" err="1"/>
              <a:t>Mamy</a:t>
            </a:r>
            <a:r>
              <a:rPr lang="en-GB" sz="6000" b="1" dirty="0"/>
              <a:t> re,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 !</a:t>
            </a:r>
            <a:br>
              <a:rPr lang="fr-FR" sz="6000" b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</a:t>
            </a:r>
            <a:r>
              <a:rPr lang="en-GB" sz="6000" b="1" dirty="0" err="1"/>
              <a:t>fitianao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s-ES" sz="6000" b="1" dirty="0" err="1"/>
              <a:t>Ka</a:t>
            </a:r>
            <a:r>
              <a:rPr lang="es-ES" sz="6000" b="1" dirty="0"/>
              <a:t> </a:t>
            </a:r>
            <a:r>
              <a:rPr lang="es-ES" sz="6000" b="1" dirty="0" err="1"/>
              <a:t>indreto</a:t>
            </a:r>
            <a:r>
              <a:rPr lang="es-ES" sz="6000" b="1" dirty="0"/>
              <a:t> </a:t>
            </a:r>
            <a:r>
              <a:rPr lang="es-ES" sz="6000" b="1" dirty="0" err="1"/>
              <a:t>izahay</a:t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Avy</a:t>
            </a:r>
            <a:r>
              <a:rPr lang="es-ES" sz="6000" b="1" dirty="0"/>
              <a:t> </a:t>
            </a:r>
            <a:r>
              <a:rPr lang="es-ES" sz="6000" b="1" dirty="0" err="1"/>
              <a:t>mba</a:t>
            </a:r>
            <a:r>
              <a:rPr lang="es-ES" sz="6000" b="1" dirty="0"/>
              <a:t> </a:t>
            </a:r>
            <a:r>
              <a:rPr lang="es-ES" sz="6000" b="1" dirty="0" err="1"/>
              <a:t>hisaotra</a:t>
            </a:r>
            <a:r>
              <a:rPr lang="es-ES" sz="6000" b="1" dirty="0"/>
              <a:t> </a:t>
            </a:r>
            <a:r>
              <a:rPr lang="es-ES" sz="6000" b="1" dirty="0" err="1"/>
              <a:t>Anao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Autofit/>
          </a:bodyPr>
          <a:lstStyle/>
          <a:p>
            <a:r>
              <a:rPr lang="es-ES" sz="6000" b="1" dirty="0"/>
              <a:t>   </a:t>
            </a:r>
            <a:r>
              <a:rPr lang="es-ES" sz="6000" b="1" dirty="0" err="1"/>
              <a:t>Raiso</a:t>
            </a:r>
            <a:r>
              <a:rPr lang="es-ES" sz="6000" b="1" dirty="0"/>
              <a:t> re </a:t>
            </a:r>
            <a:r>
              <a:rPr lang="es-ES" sz="6000" b="1" i="1" dirty="0" err="1"/>
              <a:t>i</a:t>
            </a:r>
            <a:r>
              <a:rPr lang="es-ES" sz="6000" b="1" dirty="0" err="1"/>
              <a:t>zao</a:t>
            </a:r>
            <a:r>
              <a:rPr lang="es-ES" sz="6000" b="1" dirty="0"/>
              <a:t> </a:t>
            </a:r>
            <a:r>
              <a:rPr lang="es-ES" sz="6000" b="1" dirty="0" err="1"/>
              <a:t>saotra</a:t>
            </a:r>
            <a:r>
              <a:rPr lang="es-ES" sz="6000" b="1" dirty="0"/>
              <a:t> </a:t>
            </a:r>
            <a:r>
              <a:rPr lang="es-ES" sz="6000" b="1" dirty="0" err="1"/>
              <a:t>izao</a:t>
            </a:r>
            <a:br>
              <a:rPr lang="fr-FR" sz="6000" b="1" dirty="0"/>
            </a:br>
            <a:r>
              <a:rPr lang="es-ES" sz="6000" b="1" dirty="0"/>
              <a:t>    Fa </a:t>
            </a:r>
            <a:r>
              <a:rPr lang="es-ES" sz="6000" b="1" dirty="0" err="1"/>
              <a:t>fanati-tsitrapo</a:t>
            </a:r>
            <a:r>
              <a:rPr lang="es-ES" sz="6000" b="1" dirty="0"/>
              <a:t> ;</a:t>
            </a:r>
            <a:br>
              <a:rPr lang="fr-FR" sz="6000" b="1" dirty="0"/>
            </a:br>
            <a:r>
              <a:rPr lang="es-ES" sz="5800" b="1" dirty="0"/>
              <a:t>   </a:t>
            </a:r>
            <a:r>
              <a:rPr lang="en-GB" sz="5800" b="1" dirty="0" err="1"/>
              <a:t>Tsy</a:t>
            </a:r>
            <a:r>
              <a:rPr lang="en-GB" sz="5800" b="1" dirty="0"/>
              <a:t> </a:t>
            </a:r>
            <a:r>
              <a:rPr lang="en-GB" sz="5800" b="1" dirty="0" err="1"/>
              <a:t>mba</a:t>
            </a:r>
            <a:r>
              <a:rPr lang="en-GB" sz="5800" b="1" dirty="0"/>
              <a:t> </a:t>
            </a:r>
            <a:r>
              <a:rPr lang="en-GB" sz="5800" b="1" dirty="0" err="1"/>
              <a:t>mendrika</a:t>
            </a:r>
            <a:r>
              <a:rPr lang="en-GB" sz="5800" b="1" dirty="0"/>
              <a:t> ho </a:t>
            </a:r>
            <a:r>
              <a:rPr lang="en-GB" sz="5800" b="1" dirty="0" err="1"/>
              <a:t>Anao</a:t>
            </a:r>
            <a:r>
              <a:rPr lang="en-GB" sz="5800" b="1" dirty="0"/>
              <a:t>,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Nefa</a:t>
            </a:r>
            <a:r>
              <a:rPr lang="en-GB" sz="6000" b="1" dirty="0"/>
              <a:t> </a:t>
            </a:r>
            <a:r>
              <a:rPr lang="en-GB" sz="6000" b="1" dirty="0" err="1"/>
              <a:t>vokatry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189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4</vt:lpstr>
      <vt:lpstr>1) Mamy ny fitianao,     Ry Jehovah Tomponay ;    Foinao ny Zanakao,     Ho Mpanavotra anay</vt:lpstr>
      <vt:lpstr>   Tsy mba misy tokinay     Afa-tsy ny Zanakao.    Ka misaotra Anao  izahay     Noho ny fitianao.</vt:lpstr>
      <vt:lpstr>2) Mamy ny fitianao,     Mahafaly fo tokoa ;    Izahay avelanao     Mba hibebaka  avokoa.</vt:lpstr>
      <vt:lpstr>   Lasa lavitra izahay,     Nefa notadiavinao ;    Efa ratsy izahay     Nefa tsy nafoinao.</vt:lpstr>
      <vt:lpstr>3) Mamy ny fitianao,     Izay andraisanao anay    Honina ao an-dapanao     Raha  ho faty izahay ;</vt:lpstr>
      <vt:lpstr>   Noho ny ratsy izay natao,     Loza no anjaranay,    Nefa namboaranao     Paradisa izahay.</vt:lpstr>
      <vt:lpstr>4) Mamy re, ry Tomponay !     Izao fitianao izao.    Ka indreto izahay     Avy mba hisaotra Anao</vt:lpstr>
      <vt:lpstr>   Raiso re izao saotra izao     Fa fanati-tsitrapo ;    Tsy mba mendrika ho Anao,     Nefa vokatry ny fo.</vt:lpstr>
    </vt:vector>
  </TitlesOfParts>
  <Company>Sweet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SWEET</dc:creator>
  <cp:lastModifiedBy>Gaming</cp:lastModifiedBy>
  <cp:revision>4</cp:revision>
  <dcterms:created xsi:type="dcterms:W3CDTF">2013-05-29T14:42:18Z</dcterms:created>
  <dcterms:modified xsi:type="dcterms:W3CDTF">2023-05-07T07:50:33Z</dcterms:modified>
</cp:coreProperties>
</file>