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6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91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2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25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70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13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5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0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D846-7FA2-4908-A564-9284E2922C9F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F532-B15A-43CA-99EE-182A78668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96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1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ô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mamindrà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528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valin’ota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hijaly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hifaly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92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vovoka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osa,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mitomany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mampiferinaina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mitaraina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903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nijaly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solonay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71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Ray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tokin’ny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manampia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miandrandra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6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400 Tompo Tsitoha, izahay mifona,</vt:lpstr>
      <vt:lpstr>1. Tompo Tsitoha, izahay               mifona,    Mba mihainoa, ô mba               manatòna !    Ka mamindrà fo aminay               mpanota,    Ho afaka ota.</vt:lpstr>
      <vt:lpstr>2. Raha averina aminay mpanota    Izay mendrika ho anay ho               valin’ota,    Dia ho anjaranay re ny hijaly,    Fa tsy hifaly.</vt:lpstr>
      <vt:lpstr>3. Indro izahay, fa vovoka sy tany,    Reraka, osa, sady mitomany,    Traty ny mafy mampiferinaina,    Ka mitaraina.</vt:lpstr>
      <vt:lpstr>4. Noho Jesosy Zanaka malala,    Izay nijaly solonay adala,    Dia mba vonjeo izahay  mahantra,    Ry be fiantra.</vt:lpstr>
      <vt:lpstr>5. Ray be fitia, tokin’ny mahantra,    Mba manampia anay, ry be fiantra,    Fa miandrandra izahay mijery    Anao irery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 Tompo Tsitoha, izahay mifona,</dc:title>
  <dc:creator>SWEET</dc:creator>
  <cp:lastModifiedBy>SWEET</cp:lastModifiedBy>
  <cp:revision>1</cp:revision>
  <dcterms:created xsi:type="dcterms:W3CDTF">2014-10-25T13:06:03Z</dcterms:created>
  <dcterms:modified xsi:type="dcterms:W3CDTF">2014-10-25T13:11:26Z</dcterms:modified>
</cp:coreProperties>
</file>