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2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79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1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3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08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99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27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9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73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07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47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6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7FB42-60A6-4EB1-A2BE-169BFAD8FB03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E6C2E-B2CA-43F8-90F5-728D546496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2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401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69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nivily</a:t>
            </a:r>
            <a:r>
              <a:rPr lang="en-GB" sz="5400" b="1" dirty="0"/>
              <a:t>,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simba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Nafoiko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làlana</a:t>
            </a:r>
            <a:r>
              <a:rPr lang="en-GB" sz="5400" b="1" dirty="0"/>
              <a:t> </a:t>
            </a:r>
            <a:r>
              <a:rPr lang="en-GB" sz="5400" b="1" dirty="0" err="1"/>
              <a:t>tery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Izaho</a:t>
            </a:r>
            <a:r>
              <a:rPr lang="en-GB" sz="5400" b="1" dirty="0" smtClean="0"/>
              <a:t> </a:t>
            </a:r>
            <a:r>
              <a:rPr lang="en-GB" sz="5400" b="1" dirty="0" err="1"/>
              <a:t>nanary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to,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resin’ilay</a:t>
            </a:r>
            <a:r>
              <a:rPr lang="en-GB" sz="5400" b="1" dirty="0"/>
              <a:t>  </a:t>
            </a:r>
            <a:r>
              <a:rPr lang="en-GB" sz="5400" b="1" dirty="0" err="1"/>
              <a:t>mahavery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9493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nony</a:t>
            </a:r>
            <a:r>
              <a:rPr lang="en-GB" sz="5400" b="1" dirty="0"/>
              <a:t> </a:t>
            </a:r>
            <a:r>
              <a:rPr lang="en-GB" sz="5400" b="1" dirty="0" err="1"/>
              <a:t>adala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mafy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/>
              <a:t>tonga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Filazantsara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Naneho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mazava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to,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manambara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424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3)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tonga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 smtClean="0"/>
              <a:t>Tompon’ny</a:t>
            </a:r>
            <a:r>
              <a:rPr lang="en-GB" b="1" dirty="0" smtClean="0"/>
              <a:t> </a:t>
            </a:r>
            <a:r>
              <a:rPr lang="en-GB" b="1" dirty="0" err="1" smtClean="0"/>
              <a:t>lanitra</a:t>
            </a:r>
            <a:r>
              <a:rPr lang="en-GB" b="1" dirty="0" smtClean="0"/>
              <a:t> </a:t>
            </a:r>
            <a:r>
              <a:rPr lang="en-GB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 err="1" smtClean="0"/>
              <a:t>Hamonjy</a:t>
            </a:r>
            <a:r>
              <a:rPr lang="en-GB" sz="6000" b="1" dirty="0" smtClean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olom-bery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Modia</a:t>
            </a:r>
            <a:r>
              <a:rPr lang="en-GB" sz="6000" b="1" dirty="0" smtClean="0"/>
              <a:t> </a:t>
            </a:r>
            <a:r>
              <a:rPr lang="en-GB" sz="6000" b="1" dirty="0" err="1"/>
              <a:t>anio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havako</a:t>
            </a:r>
            <a:r>
              <a:rPr lang="en-GB" sz="6000" b="1" dirty="0"/>
              <a:t> ô,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Araho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làlana</a:t>
            </a:r>
            <a:r>
              <a:rPr lang="en-GB" sz="6000" b="1" dirty="0"/>
              <a:t> </a:t>
            </a:r>
            <a:r>
              <a:rPr lang="en-GB" sz="6000" b="1" dirty="0" err="1"/>
              <a:t>tery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97022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nijaly</a:t>
            </a:r>
            <a:r>
              <a:rPr lang="en-GB" sz="6000" b="1" dirty="0"/>
              <a:t> </a:t>
            </a:r>
            <a:r>
              <a:rPr lang="en-GB" sz="6000" b="1" dirty="0" err="1"/>
              <a:t>nisolo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fony</a:t>
            </a:r>
            <a:r>
              <a:rPr lang="en-GB" sz="6000" b="1" dirty="0"/>
              <a:t>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ainy</a:t>
            </a:r>
            <a:r>
              <a:rPr lang="en-GB" sz="6000" b="1" dirty="0"/>
              <a:t> </a:t>
            </a:r>
            <a:r>
              <a:rPr lang="en-GB" sz="6000" b="1" dirty="0" err="1"/>
              <a:t>nijaly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Ario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ratsy</a:t>
            </a:r>
            <a:r>
              <a:rPr lang="en-GB" sz="6000" b="1" dirty="0"/>
              <a:t>, </a:t>
            </a:r>
            <a:r>
              <a:rPr lang="en-GB" sz="6000" b="1" dirty="0" err="1"/>
              <a:t>fidio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mahafaly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9140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fahiny</a:t>
            </a:r>
            <a:r>
              <a:rPr lang="en-GB" sz="5400" b="1" dirty="0"/>
              <a:t> </a:t>
            </a:r>
            <a:r>
              <a:rPr lang="en-GB" sz="5400" b="1" dirty="0" err="1"/>
              <a:t>nahery</a:t>
            </a:r>
            <a:r>
              <a:rPr lang="en-GB" sz="5400" b="1" dirty="0"/>
              <a:t> </a:t>
            </a:r>
            <a:r>
              <a:rPr lang="en-GB" sz="5400" b="1" dirty="0" err="1"/>
              <a:t>nandà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nety</a:t>
            </a:r>
            <a:r>
              <a:rPr lang="en-GB" sz="6000" b="1" dirty="0"/>
              <a:t> </a:t>
            </a:r>
            <a:r>
              <a:rPr lang="en-GB" sz="6000" b="1" dirty="0" err="1"/>
              <a:t>nifidy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nohon’ny</a:t>
            </a:r>
            <a:r>
              <a:rPr lang="en-GB" sz="5400" b="1" dirty="0"/>
              <a:t> </a:t>
            </a:r>
            <a:r>
              <a:rPr lang="en-GB" sz="5400" b="1" dirty="0" err="1"/>
              <a:t>herin’ny</a:t>
            </a:r>
            <a:r>
              <a:rPr lang="en-GB" sz="5400" b="1" dirty="0"/>
              <a:t> </a:t>
            </a:r>
            <a:r>
              <a:rPr lang="en-GB" sz="5400" b="1" dirty="0" err="1" smtClean="0"/>
              <a:t>afo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/>
              <a:t>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 err="1" smtClean="0"/>
              <a:t>Nanaiky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voa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291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de-DE" sz="5400" b="1" dirty="0" smtClean="0">
                <a:solidFill>
                  <a:srgbClr val="FF0000"/>
                </a:solidFill>
              </a:rPr>
              <a:t>6) </a:t>
            </a:r>
            <a:r>
              <a:rPr lang="de-DE" sz="5400" b="1" dirty="0" err="1"/>
              <a:t>Izaho</a:t>
            </a:r>
            <a:r>
              <a:rPr lang="de-DE" sz="5400" b="1" dirty="0"/>
              <a:t> </a:t>
            </a:r>
            <a:r>
              <a:rPr lang="de-DE" sz="5400" b="1" dirty="0" err="1"/>
              <a:t>izao</a:t>
            </a:r>
            <a:r>
              <a:rPr lang="de-DE" sz="5400" b="1" dirty="0"/>
              <a:t> </a:t>
            </a:r>
            <a:r>
              <a:rPr lang="de-DE" sz="5400" b="1" dirty="0" err="1"/>
              <a:t>dia</a:t>
            </a:r>
            <a:r>
              <a:rPr lang="de-DE" sz="5400" b="1" dirty="0"/>
              <a:t> </a:t>
            </a:r>
            <a:r>
              <a:rPr lang="de-DE" sz="5400" b="1" dirty="0" err="1"/>
              <a:t>tretrika</a:t>
            </a:r>
            <a:r>
              <a:rPr lang="de-DE" sz="5400" b="1" dirty="0"/>
              <a:t> am-</a:t>
            </a:r>
            <a:r>
              <a:rPr lang="de-DE" sz="5400" b="1" dirty="0" err="1"/>
              <a:t>po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afaka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sahy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4800" b="1" dirty="0" err="1" smtClean="0"/>
              <a:t>Hiala</a:t>
            </a:r>
            <a:r>
              <a:rPr lang="en-GB" sz="4800" b="1" dirty="0" smtClean="0"/>
              <a:t> </a:t>
            </a:r>
            <a:r>
              <a:rPr lang="en-GB" sz="4800" b="1" dirty="0" err="1"/>
              <a:t>amin-dratsy</a:t>
            </a:r>
            <a:r>
              <a:rPr lang="en-GB" sz="4800" b="1" dirty="0"/>
              <a:t>, </a:t>
            </a:r>
            <a:r>
              <a:rPr lang="en-GB" sz="4800" b="1" dirty="0" err="1" smtClean="0"/>
              <a:t>hitady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/>
              <a:t>to 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mino</a:t>
            </a:r>
            <a:r>
              <a:rPr lang="en-GB" sz="5400" b="1" dirty="0"/>
              <a:t>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no </a:t>
            </a:r>
            <a:r>
              <a:rPr lang="en-GB" sz="5400" b="1" dirty="0" err="1"/>
              <a:t>ahy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11108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973931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7)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Jeso</a:t>
            </a:r>
            <a:r>
              <a:rPr lang="en-GB" sz="4800" b="1" dirty="0"/>
              <a:t> </a:t>
            </a:r>
            <a:r>
              <a:rPr lang="en-GB" sz="4800" b="1" dirty="0" err="1"/>
              <a:t>Mpamonjy</a:t>
            </a:r>
            <a:r>
              <a:rPr lang="en-GB" sz="4800" b="1" dirty="0"/>
              <a:t>, </a:t>
            </a:r>
            <a:r>
              <a:rPr lang="en-GB" sz="4800" b="1" dirty="0" err="1" smtClean="0"/>
              <a:t>arovy</a:t>
            </a:r>
            <a:r>
              <a:rPr lang="fr-FR" sz="4800" b="1" dirty="0" smtClean="0"/>
              <a:t> </a:t>
            </a:r>
            <a:r>
              <a:rPr lang="de-DE" sz="4800" b="1" dirty="0" err="1" smtClean="0"/>
              <a:t>ny</a:t>
            </a:r>
            <a:r>
              <a:rPr lang="de-DE" sz="4800" b="1" dirty="0" smtClean="0"/>
              <a:t> </a:t>
            </a:r>
            <a:r>
              <a:rPr lang="de-DE" sz="4800" b="1" dirty="0" err="1"/>
              <a:t>fo</a:t>
            </a:r>
            <a:r>
              <a:rPr lang="de-DE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de-DE" sz="5400" b="1" dirty="0" err="1" smtClean="0"/>
              <a:t>Ahiko</a:t>
            </a:r>
            <a:r>
              <a:rPr lang="de-DE" sz="5400" b="1" dirty="0" smtClean="0"/>
              <a:t> </a:t>
            </a:r>
            <a:r>
              <a:rPr lang="de-DE" sz="5400" b="1" dirty="0" err="1"/>
              <a:t>ny</a:t>
            </a:r>
            <a:r>
              <a:rPr lang="de-DE" sz="5400" b="1" dirty="0"/>
              <a:t> </a:t>
            </a:r>
            <a:r>
              <a:rPr lang="de-DE" sz="5400" b="1" dirty="0" err="1"/>
              <a:t>fandrika</a:t>
            </a:r>
            <a:r>
              <a:rPr lang="de-DE" sz="5400" b="1" dirty="0"/>
              <a:t> </a:t>
            </a:r>
            <a:r>
              <a:rPr lang="de-DE" sz="5400" b="1" dirty="0" err="1"/>
              <a:t>maro</a:t>
            </a:r>
            <a:r>
              <a:rPr lang="de-DE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de-DE" sz="5400" b="1" dirty="0" err="1" smtClean="0"/>
              <a:t>Izaho</a:t>
            </a:r>
            <a:r>
              <a:rPr lang="de-DE" sz="5400" b="1" dirty="0" smtClean="0"/>
              <a:t> </a:t>
            </a:r>
            <a:r>
              <a:rPr lang="de-DE" sz="5400" b="1" dirty="0" err="1"/>
              <a:t>mikasa</a:t>
            </a:r>
            <a:r>
              <a:rPr lang="de-DE" sz="5400" b="1" dirty="0"/>
              <a:t> </a:t>
            </a:r>
            <a:r>
              <a:rPr lang="de-DE" sz="5400" b="1" dirty="0" err="1"/>
              <a:t>ao</a:t>
            </a:r>
            <a:r>
              <a:rPr lang="de-DE" sz="5400" b="1" dirty="0"/>
              <a:t> </a:t>
            </a:r>
            <a:r>
              <a:rPr lang="de-DE" sz="5400" b="1" dirty="0" err="1"/>
              <a:t>anatin’ny</a:t>
            </a:r>
            <a:r>
              <a:rPr lang="de-DE" sz="5400" b="1" dirty="0"/>
              <a:t> </a:t>
            </a:r>
            <a:r>
              <a:rPr lang="de-DE" sz="5400" b="1" dirty="0" err="1"/>
              <a:t>fo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de-DE" sz="5400" b="1" dirty="0" err="1" smtClean="0"/>
              <a:t>Hanaraka</a:t>
            </a:r>
            <a:r>
              <a:rPr lang="de-DE" sz="5400" b="1" dirty="0" smtClean="0"/>
              <a:t> </a:t>
            </a:r>
            <a:r>
              <a:rPr lang="de-DE" sz="5400" b="1" dirty="0" err="1"/>
              <a:t>Anao</a:t>
            </a:r>
            <a:r>
              <a:rPr lang="de-DE" sz="5400" b="1" dirty="0"/>
              <a:t>, </a:t>
            </a:r>
            <a:r>
              <a:rPr lang="de-DE" sz="5400" b="1" dirty="0" err="1"/>
              <a:t>ry</a:t>
            </a:r>
            <a:r>
              <a:rPr lang="de-DE" sz="5400" b="1" dirty="0"/>
              <a:t> </a:t>
            </a:r>
            <a:r>
              <a:rPr lang="de-DE" sz="5400" b="1" dirty="0" err="1"/>
              <a:t>Mpiaro</a:t>
            </a:r>
            <a:r>
              <a:rPr lang="de-DE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3882923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401</vt:lpstr>
      <vt:lpstr>1) Izaho nivily, ka simba ny fo, Nafoiko ny làlana tery ; Izaho nanary ny soa sy to, Ka resin’ilay  mahavery.</vt:lpstr>
      <vt:lpstr>2) Ka nony adala sy mafy ny fo, Dia tonga ny Filazantsara Naneho ny teny mazava sy to, Dia teny izay manambara.</vt:lpstr>
      <vt:lpstr>3) Fa tonga ny Tompon’ny lanitra izao Hamonjy izay olom-bery ; Modia anio, ry havako ô, Araho ny làlana tery.</vt:lpstr>
      <vt:lpstr>4) Jesosy nijaly nisolo anao ; Ny fony, ny ainy nijaly ; Ario ny ratsy, fidio izao Ny soa izay mahafaly.</vt:lpstr>
      <vt:lpstr>5) Izaho fahiny nahery nandà Tsy nety nifidy ny soa, Fa nohon’ny herin’ny afo sy ra, Nanaiky ny foko fa voa.</vt:lpstr>
      <vt:lpstr>6) Izaho izao dia tretrika am-po Fa afaka tsara sy sahy Hiala amin-dratsy, hitady ny to , Ka mino fa Jeso no ahy.</vt:lpstr>
      <vt:lpstr>7) Ry Jeso Mpamonjy, arovy ny fo, Ahiko ny fandrika maro ! Izaho mikasa ao anatin’ny fo Hanaraka Anao, ry Mpiaro.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401</dc:title>
  <dc:creator>ami</dc:creator>
  <cp:lastModifiedBy>ami</cp:lastModifiedBy>
  <cp:revision>1</cp:revision>
  <dcterms:created xsi:type="dcterms:W3CDTF">2014-10-27T09:40:25Z</dcterms:created>
  <dcterms:modified xsi:type="dcterms:W3CDTF">2014-10-27T09:46:41Z</dcterms:modified>
</cp:coreProperties>
</file>