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6597-8C7B-414D-A921-EDA35378746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5A18-2215-48DE-9300-39B8107BA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82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6597-8C7B-414D-A921-EDA35378746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5A18-2215-48DE-9300-39B8107BA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22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6597-8C7B-414D-A921-EDA35378746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5A18-2215-48DE-9300-39B8107BA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70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6597-8C7B-414D-A921-EDA35378746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5A18-2215-48DE-9300-39B8107BA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99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6597-8C7B-414D-A921-EDA35378746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5A18-2215-48DE-9300-39B8107BA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30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6597-8C7B-414D-A921-EDA35378746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5A18-2215-48DE-9300-39B8107BA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96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6597-8C7B-414D-A921-EDA35378746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5A18-2215-48DE-9300-39B8107BA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75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6597-8C7B-414D-A921-EDA35378746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5A18-2215-48DE-9300-39B8107BA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51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6597-8C7B-414D-A921-EDA35378746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5A18-2215-48DE-9300-39B8107BA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93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6597-8C7B-414D-A921-EDA35378746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5A18-2215-48DE-9300-39B8107BA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72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6597-8C7B-414D-A921-EDA35378746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D5A18-2215-48DE-9300-39B8107BA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22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06597-8C7B-414D-A921-EDA35378746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D5A18-2215-48DE-9300-39B8107BA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52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9900" b="1" dirty="0" smtClean="0"/>
              <a:t>402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40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 err="1"/>
              <a:t>Ory</a:t>
            </a:r>
            <a:r>
              <a:rPr lang="en-GB" sz="7200" b="1" dirty="0"/>
              <a:t> </a:t>
            </a:r>
            <a:r>
              <a:rPr lang="en-GB" sz="7200" b="1" dirty="0" err="1"/>
              <a:t>sady</a:t>
            </a:r>
            <a:r>
              <a:rPr lang="en-GB" sz="7200" b="1" dirty="0"/>
              <a:t> </a:t>
            </a:r>
            <a:r>
              <a:rPr lang="en-GB" sz="7200" b="1" dirty="0" err="1"/>
              <a:t>mitomany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Aho</a:t>
            </a:r>
            <a:r>
              <a:rPr lang="en-GB" sz="7200" b="1" dirty="0"/>
              <a:t>, </a:t>
            </a:r>
            <a:r>
              <a:rPr lang="en-GB" sz="7200" b="1" dirty="0" err="1"/>
              <a:t>ry</a:t>
            </a:r>
            <a:r>
              <a:rPr lang="en-GB" sz="7200" b="1" dirty="0"/>
              <a:t> </a:t>
            </a:r>
            <a:r>
              <a:rPr lang="en-GB" sz="7200" b="1" dirty="0" err="1"/>
              <a:t>Jesosy</a:t>
            </a:r>
            <a:r>
              <a:rPr lang="en-GB" sz="7200" b="1" dirty="0"/>
              <a:t> ô,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Fa</a:t>
            </a:r>
            <a:r>
              <a:rPr lang="en-GB" sz="7200" b="1" dirty="0" smtClean="0"/>
              <a:t> </a:t>
            </a:r>
            <a:r>
              <a:rPr lang="en-GB" sz="7200" b="1" dirty="0" err="1"/>
              <a:t>tsaroako</a:t>
            </a:r>
            <a:r>
              <a:rPr lang="en-GB" sz="7200" b="1" dirty="0"/>
              <a:t> </a:t>
            </a:r>
            <a:r>
              <a:rPr lang="en-GB" sz="7200" b="1" dirty="0" err="1"/>
              <a:t>izany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Vesatry</a:t>
            </a:r>
            <a:r>
              <a:rPr lang="en-GB" sz="7200" b="1" dirty="0" smtClean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heloko</a:t>
            </a:r>
            <a:r>
              <a:rPr lang="en-GB" sz="7200" b="1" dirty="0"/>
              <a:t> </a:t>
            </a:r>
            <a:r>
              <a:rPr lang="en-GB" sz="7200" b="1" dirty="0" smtClean="0"/>
              <a:t>;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83819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 smtClean="0"/>
              <a:t>Koa </a:t>
            </a:r>
            <a:r>
              <a:rPr lang="en-GB" sz="7200" b="1" dirty="0" err="1" smtClean="0"/>
              <a:t>mba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todihonao</a:t>
            </a:r>
            <a:r>
              <a:rPr lang="en-GB" sz="7200" b="1" dirty="0" smtClean="0"/>
              <a:t>,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en-GB" sz="7200" b="1" dirty="0" err="1" smtClean="0"/>
              <a:t>Raiso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ho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mpianatrao</a:t>
            </a:r>
            <a:r>
              <a:rPr lang="en-GB" sz="7200" b="1" dirty="0" smtClean="0"/>
              <a:t>,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fanahiko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sitrano</a:t>
            </a:r>
            <a:r>
              <a:rPr lang="en-GB" sz="7200" b="1" dirty="0" smtClean="0"/>
              <a:t>,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en-GB" sz="6600" b="1" dirty="0" err="1" smtClean="0"/>
              <a:t>Atsanganonao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ka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tano</a:t>
            </a:r>
            <a:r>
              <a:rPr lang="en-GB" sz="6600" b="1" dirty="0" smtClean="0"/>
              <a:t>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6199480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Affichage à l'écran (16:9)</PresentationFormat>
  <Paragraphs>3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402</vt:lpstr>
      <vt:lpstr>Ory sady mitomany Aho, ry Jesosy ô, Fa tsaroako izany Vesatry ny heloko ;</vt:lpstr>
      <vt:lpstr>Koa mba todihonao, Raiso ho mpianatrao, Ny fanahiko sitrano, Atsanganonao ka tano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402</dc:title>
  <dc:creator>ami</dc:creator>
  <cp:lastModifiedBy>ami</cp:lastModifiedBy>
  <cp:revision>1</cp:revision>
  <dcterms:created xsi:type="dcterms:W3CDTF">2014-10-27T09:46:42Z</dcterms:created>
  <dcterms:modified xsi:type="dcterms:W3CDTF">2014-10-27T09:54:01Z</dcterms:modified>
</cp:coreProperties>
</file>