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49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19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726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33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317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53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93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465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57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815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CF774-ACC2-4CC5-8DBC-6CD98967B492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3177E-93C9-45B4-93D4-AD19349F4B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29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404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59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fasika</a:t>
            </a:r>
            <a:r>
              <a:rPr lang="en-GB" sz="6000" b="1" dirty="0"/>
              <a:t> </a:t>
            </a:r>
            <a:r>
              <a:rPr lang="en-GB" sz="6000" b="1" dirty="0" err="1"/>
              <a:t>amoron’ny</a:t>
            </a:r>
            <a:r>
              <a:rPr lang="en-GB" sz="6000" b="1" dirty="0"/>
              <a:t> </a:t>
            </a:r>
            <a:r>
              <a:rPr lang="en-GB" sz="6000" b="1" dirty="0" err="1"/>
              <a:t>rano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tambo</a:t>
            </a:r>
            <a:r>
              <a:rPr lang="en-GB" sz="6000" b="1" dirty="0"/>
              <a:t> </a:t>
            </a:r>
            <a:r>
              <a:rPr lang="en-GB" sz="6000" b="1" dirty="0" err="1"/>
              <a:t>isaina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kintana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azo</a:t>
            </a:r>
            <a:r>
              <a:rPr lang="en-GB" sz="6000" b="1" dirty="0"/>
              <a:t> </a:t>
            </a:r>
            <a:r>
              <a:rPr lang="en-GB" sz="6000" b="1" dirty="0" err="1"/>
              <a:t>isaina</a:t>
            </a:r>
            <a:r>
              <a:rPr lang="en-GB" sz="6000" b="1" dirty="0"/>
              <a:t> </a:t>
            </a:r>
            <a:r>
              <a:rPr lang="en-GB" sz="6000" b="1" dirty="0" err="1"/>
              <a:t>avokoa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4098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otako</a:t>
            </a:r>
            <a:r>
              <a:rPr lang="en-GB" sz="6600" b="1" dirty="0"/>
              <a:t> </a:t>
            </a:r>
            <a:r>
              <a:rPr lang="en-GB" sz="6600" b="1" dirty="0" err="1"/>
              <a:t>torak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izany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isany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hita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Izaho</a:t>
            </a:r>
            <a:r>
              <a:rPr lang="en-GB" sz="6600" b="1" dirty="0" smtClean="0"/>
              <a:t> </a:t>
            </a:r>
            <a:r>
              <a:rPr lang="en-GB" sz="6600" b="1" dirty="0" err="1"/>
              <a:t>nanary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79413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Indrisy</a:t>
            </a:r>
            <a:r>
              <a:rPr lang="en-GB" sz="6600" b="1" dirty="0"/>
              <a:t>,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nania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/>
              <a:t>very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valim-pitia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</a:t>
            </a:r>
            <a:r>
              <a:rPr lang="en-GB" sz="6000" b="1" dirty="0" err="1"/>
              <a:t>mangina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de-DE" sz="6600" b="1" dirty="0" err="1" smtClean="0"/>
              <a:t>Fa</a:t>
            </a:r>
            <a:r>
              <a:rPr lang="de-DE" sz="6600" b="1" dirty="0" smtClean="0"/>
              <a:t> </a:t>
            </a:r>
            <a:r>
              <a:rPr lang="de-DE" sz="6600" b="1" dirty="0" err="1"/>
              <a:t>maro</a:t>
            </a:r>
            <a:r>
              <a:rPr lang="de-DE" sz="6600" b="1" dirty="0"/>
              <a:t> </a:t>
            </a:r>
            <a:r>
              <a:rPr lang="de-DE" sz="6600" b="1" dirty="0" err="1"/>
              <a:t>ny</a:t>
            </a:r>
            <a:r>
              <a:rPr lang="de-DE" sz="6600" b="1" dirty="0"/>
              <a:t> </a:t>
            </a:r>
            <a:r>
              <a:rPr lang="de-DE" sz="6600" b="1" dirty="0" err="1"/>
              <a:t>heloka</a:t>
            </a:r>
            <a:r>
              <a:rPr lang="de-DE" sz="6600" b="1" dirty="0"/>
              <a:t> </a:t>
            </a:r>
            <a:r>
              <a:rPr lang="de-DE" sz="6600" b="1" dirty="0" err="1"/>
              <a:t>ahina</a:t>
            </a:r>
            <a:r>
              <a:rPr lang="de-DE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17214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maniry</a:t>
            </a:r>
            <a:r>
              <a:rPr lang="en-GB" sz="6600" b="1" dirty="0"/>
              <a:t> </a:t>
            </a:r>
            <a:r>
              <a:rPr lang="en-GB" sz="6600" b="1" dirty="0" err="1"/>
              <a:t>hahazo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lova</a:t>
            </a:r>
            <a:r>
              <a:rPr lang="en-GB" sz="6600" b="1" dirty="0"/>
              <a:t>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halazo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Iriko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tafafindra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400" b="1" dirty="0" err="1" smtClean="0"/>
              <a:t>Ho</a:t>
            </a:r>
            <a:r>
              <a:rPr lang="en-GB" sz="6400" b="1" dirty="0" smtClean="0"/>
              <a:t> </a:t>
            </a:r>
            <a:r>
              <a:rPr lang="en-GB" sz="6400" b="1" dirty="0" err="1"/>
              <a:t>amin’ny</a:t>
            </a:r>
            <a:r>
              <a:rPr lang="en-GB" sz="6400" b="1" dirty="0"/>
              <a:t> </a:t>
            </a:r>
            <a:r>
              <a:rPr lang="en-GB" sz="6400" b="1" dirty="0" err="1"/>
              <a:t>Avo</a:t>
            </a:r>
            <a:r>
              <a:rPr lang="en-GB" sz="6400" b="1" dirty="0"/>
              <a:t> </a:t>
            </a:r>
            <a:r>
              <a:rPr lang="en-GB" sz="6400" b="1" dirty="0" err="1"/>
              <a:t>indrindra</a:t>
            </a:r>
            <a:r>
              <a:rPr lang="en-GB" sz="6400" b="1" dirty="0"/>
              <a:t>.</a:t>
            </a:r>
            <a:endParaRPr lang="fr-FR" sz="6400" b="1" dirty="0"/>
          </a:p>
        </p:txBody>
      </p:sp>
    </p:spTree>
    <p:extLst>
      <p:ext uri="{BB962C8B-B14F-4D97-AF65-F5344CB8AC3E}">
        <p14:creationId xmlns:p14="http://schemas.microsoft.com/office/powerpoint/2010/main" val="28256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5)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Mpamonjy</a:t>
            </a:r>
            <a:r>
              <a:rPr lang="en-GB" sz="5400" b="1" dirty="0"/>
              <a:t> </a:t>
            </a:r>
            <a:r>
              <a:rPr lang="en-GB" sz="5400" b="1" dirty="0" err="1"/>
              <a:t>Mahery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600" b="1" dirty="0" err="1" smtClean="0"/>
              <a:t>Variana</a:t>
            </a:r>
            <a:r>
              <a:rPr lang="en-GB" sz="6600" b="1" dirty="0" smtClean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very,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Ka</a:t>
            </a:r>
            <a:r>
              <a:rPr lang="en-GB" sz="6600" b="1" dirty="0" smtClean="0"/>
              <a:t> </a:t>
            </a:r>
            <a:r>
              <a:rPr lang="en-GB" sz="6600" b="1" dirty="0" err="1"/>
              <a:t>noho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ranao</a:t>
            </a:r>
            <a:r>
              <a:rPr lang="en-GB" sz="6600" b="1" dirty="0"/>
              <a:t> </a:t>
            </a:r>
            <a:r>
              <a:rPr lang="en-GB" sz="6600" b="1" dirty="0" err="1"/>
              <a:t>madio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heloko</a:t>
            </a:r>
            <a:r>
              <a:rPr lang="en-GB" sz="6600" b="1" dirty="0"/>
              <a:t> re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ario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09867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404</vt:lpstr>
      <vt:lpstr>1) Ny fasika amoron’ny rano Tsy tambo isaina, fa maro ; Ny kintana an-danitra koa Tsy azo isaina avokoa.</vt:lpstr>
      <vt:lpstr>2) Ny otako toraka izany, Ny isany tsy hita lany ; Izaho nanary ny soa, Ka dia mahantra tokoa.</vt:lpstr>
      <vt:lpstr>3) Indrisy, izaho nania, Ka very ny valim-pitia ; Ny foko tsy mety mangina, Fa maro ny heloka ahina.</vt:lpstr>
      <vt:lpstr>4) Izaho maniry hahazo Ny lova izay tsy halazo ; Iriko ny ho tafafindra Ho amin’ny Avo indrindra.</vt:lpstr>
      <vt:lpstr>5) Ry Jeso Mpamonjy Mahery, Variana aho fa very, Ka noho ny ranao madio, Ny heloko re mba ario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</dc:title>
  <dc:creator>ami</dc:creator>
  <cp:lastModifiedBy>ami</cp:lastModifiedBy>
  <cp:revision>1</cp:revision>
  <dcterms:created xsi:type="dcterms:W3CDTF">2014-10-27T09:56:21Z</dcterms:created>
  <dcterms:modified xsi:type="dcterms:W3CDTF">2014-10-27T10:00:15Z</dcterms:modified>
</cp:coreProperties>
</file>