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9C7-B86D-46FB-B13B-A3C5B97E0CD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DB8E-29D9-4977-9C3D-8C412ADA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21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9C7-B86D-46FB-B13B-A3C5B97E0CD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DB8E-29D9-4977-9C3D-8C412ADA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76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9C7-B86D-46FB-B13B-A3C5B97E0CD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DB8E-29D9-4977-9C3D-8C412ADA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31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9C7-B86D-46FB-B13B-A3C5B97E0CD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DB8E-29D9-4977-9C3D-8C412ADA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46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9C7-B86D-46FB-B13B-A3C5B97E0CD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DB8E-29D9-4977-9C3D-8C412ADA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64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9C7-B86D-46FB-B13B-A3C5B97E0CD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DB8E-29D9-4977-9C3D-8C412ADA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3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9C7-B86D-46FB-B13B-A3C5B97E0CD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DB8E-29D9-4977-9C3D-8C412ADA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66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9C7-B86D-46FB-B13B-A3C5B97E0CD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DB8E-29D9-4977-9C3D-8C412ADA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26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9C7-B86D-46FB-B13B-A3C5B97E0CD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DB8E-29D9-4977-9C3D-8C412ADA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27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9C7-B86D-46FB-B13B-A3C5B97E0CD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DB8E-29D9-4977-9C3D-8C412ADA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11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99C7-B86D-46FB-B13B-A3C5B97E0CD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DB8E-29D9-4977-9C3D-8C412ADA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13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699C7-B86D-46FB-B13B-A3C5B97E0CD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DB8E-29D9-4977-9C3D-8C412ADA38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43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405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2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23678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Jesosy</a:t>
            </a:r>
            <a:r>
              <a:rPr lang="en-GB" sz="6000" b="1" dirty="0"/>
              <a:t> Kristy </a:t>
            </a:r>
            <a:r>
              <a:rPr lang="en-GB" sz="6000" b="1" dirty="0" err="1"/>
              <a:t>Tompo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mamindra</a:t>
            </a:r>
            <a:r>
              <a:rPr lang="en-GB" sz="6000" b="1" dirty="0"/>
              <a:t> </a:t>
            </a:r>
            <a:r>
              <a:rPr lang="en-GB" sz="6000" b="1" dirty="0" err="1"/>
              <a:t>fo</a:t>
            </a:r>
            <a:r>
              <a:rPr lang="en-GB" sz="6000" b="1" dirty="0"/>
              <a:t>, e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raha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hatoninao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Mahantra</a:t>
            </a:r>
            <a:r>
              <a:rPr lang="en-GB" sz="6000" b="1" dirty="0" smtClean="0"/>
              <a:t> </a:t>
            </a:r>
            <a:r>
              <a:rPr lang="en-GB" sz="6000" b="1" dirty="0" err="1"/>
              <a:t>aho</a:t>
            </a:r>
            <a:r>
              <a:rPr lang="en-GB" sz="6000" b="1" dirty="0"/>
              <a:t>  re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43504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23678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Mifona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mangataka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Izaho</a:t>
            </a:r>
            <a:r>
              <a:rPr lang="en-GB" sz="6600" b="1" dirty="0" smtClean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ô,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Noho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ranao</a:t>
            </a:r>
            <a:r>
              <a:rPr lang="en-GB" sz="6600" b="1" dirty="0"/>
              <a:t> </a:t>
            </a:r>
            <a:r>
              <a:rPr lang="en-GB" sz="6600" b="1" dirty="0" err="1"/>
              <a:t>latsaka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Vonoy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heloko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11927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23678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famonjena</a:t>
            </a:r>
            <a:r>
              <a:rPr lang="en-GB" sz="6600" b="1" dirty="0"/>
              <a:t> </a:t>
            </a:r>
            <a:r>
              <a:rPr lang="en-GB" sz="6600" b="1" dirty="0" err="1"/>
              <a:t>vitanao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Tsy</a:t>
            </a:r>
            <a:r>
              <a:rPr lang="en-GB" sz="6600" b="1" dirty="0" smtClean="0"/>
              <a:t> </a:t>
            </a:r>
            <a:r>
              <a:rPr lang="en-GB" sz="6600" b="1" dirty="0" err="1"/>
              <a:t>hain’ny</a:t>
            </a:r>
            <a:r>
              <a:rPr lang="en-GB" sz="6600" b="1" dirty="0"/>
              <a:t> </a:t>
            </a:r>
            <a:r>
              <a:rPr lang="en-GB" sz="6600" b="1" dirty="0" err="1"/>
              <a:t>haf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atao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teny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herinao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Di</a:t>
            </a:r>
            <a:r>
              <a:rPr lang="en-GB" sz="6600" b="1" i="1" dirty="0" err="1" smtClean="0"/>
              <a:t>a</a:t>
            </a:r>
            <a:r>
              <a:rPr lang="en-GB" sz="6600" b="1" dirty="0" smtClean="0"/>
              <a:t>  </a:t>
            </a:r>
            <a:r>
              <a:rPr lang="en-GB" sz="6600" b="1" dirty="0" err="1"/>
              <a:t>ampy</a:t>
            </a:r>
            <a:r>
              <a:rPr lang="en-GB" sz="6600" b="1" dirty="0"/>
              <a:t>  </a:t>
            </a:r>
            <a:r>
              <a:rPr lang="en-GB" sz="6600" b="1" dirty="0" err="1"/>
              <a:t>hanavao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48125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23678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4)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heriko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indrafo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Sy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fitiavanao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Ka</a:t>
            </a:r>
            <a:r>
              <a:rPr lang="en-GB" sz="7200" b="1" dirty="0" smtClean="0"/>
              <a:t> </a:t>
            </a:r>
            <a:r>
              <a:rPr lang="en-GB" sz="7200" b="1" dirty="0" err="1"/>
              <a:t>faly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fanahiko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Fa</a:t>
            </a:r>
            <a:r>
              <a:rPr lang="en-GB" sz="7200" b="1" dirty="0" smtClean="0"/>
              <a:t> </a:t>
            </a:r>
            <a:r>
              <a:rPr lang="en-GB" sz="7200" b="1" dirty="0" err="1"/>
              <a:t>velon-ko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59250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23678"/>
            <a:ext cx="9144000" cy="1117947"/>
          </a:xfrm>
        </p:spPr>
        <p:txBody>
          <a:bodyPr>
            <a:noAutofit/>
          </a:bodyPr>
          <a:lstStyle/>
          <a:p>
            <a:r>
              <a:rPr lang="en-GB" sz="8000" b="1" dirty="0" smtClean="0">
                <a:solidFill>
                  <a:srgbClr val="FF0000"/>
                </a:solidFill>
              </a:rPr>
              <a:t>5)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hazofijaliana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Anjarako</a:t>
            </a:r>
            <a:r>
              <a:rPr lang="en-GB" sz="8000" b="1" dirty="0" smtClean="0"/>
              <a:t> </a:t>
            </a:r>
            <a:r>
              <a:rPr lang="en-GB" sz="8000" b="1" dirty="0" err="1"/>
              <a:t>atý</a:t>
            </a:r>
            <a:r>
              <a:rPr lang="en-GB" sz="8000" b="1" dirty="0"/>
              <a:t>,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Fa</a:t>
            </a:r>
            <a:r>
              <a:rPr lang="en-GB" sz="8000" b="1" dirty="0" smtClean="0"/>
              <a:t> </a:t>
            </a:r>
            <a:r>
              <a:rPr lang="en-GB" sz="8000" b="1" dirty="0" err="1"/>
              <a:t>satro-pifaliana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Ho</a:t>
            </a:r>
            <a:r>
              <a:rPr lang="en-GB" sz="8000" b="1" dirty="0" smtClean="0"/>
              <a:t> </a:t>
            </a:r>
            <a:r>
              <a:rPr lang="en-GB" sz="8000" b="1" dirty="0" err="1"/>
              <a:t>azoko</a:t>
            </a:r>
            <a:r>
              <a:rPr lang="en-GB" sz="8000" b="1" dirty="0"/>
              <a:t> </a:t>
            </a:r>
            <a:r>
              <a:rPr lang="en-GB" sz="8000" b="1" dirty="0" err="1"/>
              <a:t>arý</a:t>
            </a:r>
            <a:r>
              <a:rPr lang="en-GB" sz="8000" b="1" dirty="0"/>
              <a:t>.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40375833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405</vt:lpstr>
      <vt:lpstr>1) Jesosy Kristy Tompo ô ! Mba mamindra fo, e ! Fa raha tsy hatoninao, Mahantra aho  re !</vt:lpstr>
      <vt:lpstr>2) Mifona sy mangataka Izaho Tompo ô, Noho ny ranao latsaka, Vonoy ny heloko.</vt:lpstr>
      <vt:lpstr>3) Ny famonjena vitanao, Tsy hain’ny hafa  atao ; Ny teny sy ny herinao Dia  ampy  hanavao.</vt:lpstr>
      <vt:lpstr>4) Ho heriko ny indrafo Sy ny fitiavanao, Ka faly ny fanahiko, Fa velon-ko Anao.</vt:lpstr>
      <vt:lpstr>5) Ny hazofijaliana Anjarako atý, Fa satro-pifaliana Ho azoko arý.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405</dc:title>
  <dc:creator>ami</dc:creator>
  <cp:lastModifiedBy>ami</cp:lastModifiedBy>
  <cp:revision>1</cp:revision>
  <dcterms:created xsi:type="dcterms:W3CDTF">2014-10-27T10:00:17Z</dcterms:created>
  <dcterms:modified xsi:type="dcterms:W3CDTF">2014-10-27T10:06:25Z</dcterms:modified>
</cp:coreProperties>
</file>