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08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67AFB-A7EF-47BB-9BC8-A20F3EC27290}" type="datetimeFigureOut">
              <a:rPr lang="fr-FR" smtClean="0"/>
              <a:t>27/10/2014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ECF3A-F255-40C0-B031-C15AE5B379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854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67AFB-A7EF-47BB-9BC8-A20F3EC27290}" type="datetimeFigureOut">
              <a:rPr lang="fr-FR" smtClean="0"/>
              <a:t>27/10/2014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ECF3A-F255-40C0-B031-C15AE5B379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0480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67AFB-A7EF-47BB-9BC8-A20F3EC27290}" type="datetimeFigureOut">
              <a:rPr lang="fr-FR" smtClean="0"/>
              <a:t>27/10/2014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ECF3A-F255-40C0-B031-C15AE5B379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1071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67AFB-A7EF-47BB-9BC8-A20F3EC27290}" type="datetimeFigureOut">
              <a:rPr lang="fr-FR" smtClean="0"/>
              <a:t>27/10/2014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ECF3A-F255-40C0-B031-C15AE5B379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3189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67AFB-A7EF-47BB-9BC8-A20F3EC27290}" type="datetimeFigureOut">
              <a:rPr lang="fr-FR" smtClean="0"/>
              <a:t>27/10/2014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ECF3A-F255-40C0-B031-C15AE5B379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2611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67AFB-A7EF-47BB-9BC8-A20F3EC27290}" type="datetimeFigureOut">
              <a:rPr lang="fr-FR" smtClean="0"/>
              <a:t>27/10/2014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ECF3A-F255-40C0-B031-C15AE5B379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9947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67AFB-A7EF-47BB-9BC8-A20F3EC27290}" type="datetimeFigureOut">
              <a:rPr lang="fr-FR" smtClean="0"/>
              <a:t>27/10/2014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ECF3A-F255-40C0-B031-C15AE5B379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8079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67AFB-A7EF-47BB-9BC8-A20F3EC27290}" type="datetimeFigureOut">
              <a:rPr lang="fr-FR" smtClean="0"/>
              <a:t>27/10/2014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ECF3A-F255-40C0-B031-C15AE5B379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3369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67AFB-A7EF-47BB-9BC8-A20F3EC27290}" type="datetimeFigureOut">
              <a:rPr lang="fr-FR" smtClean="0"/>
              <a:t>27/10/2014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ECF3A-F255-40C0-B031-C15AE5B379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1958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67AFB-A7EF-47BB-9BC8-A20F3EC27290}" type="datetimeFigureOut">
              <a:rPr lang="fr-FR" smtClean="0"/>
              <a:t>27/10/2014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ECF3A-F255-40C0-B031-C15AE5B379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8451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67AFB-A7EF-47BB-9BC8-A20F3EC27290}" type="datetimeFigureOut">
              <a:rPr lang="fr-FR" smtClean="0"/>
              <a:t>27/10/2014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ECF3A-F255-40C0-B031-C15AE5B379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7832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867AFB-A7EF-47BB-9BC8-A20F3EC27290}" type="datetimeFigureOut">
              <a:rPr lang="fr-FR" smtClean="0"/>
              <a:t>27/10/2014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1ECF3A-F255-40C0-B031-C15AE5B379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3301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fr-FR" sz="19900" b="1" dirty="0" smtClean="0"/>
              <a:t>406</a:t>
            </a:r>
            <a:endParaRPr lang="fr-FR" sz="19900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7007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13843"/>
            <a:ext cx="9144000" cy="1189955"/>
          </a:xfrm>
        </p:spPr>
        <p:txBody>
          <a:bodyPr>
            <a:noAutofit/>
          </a:bodyPr>
          <a:lstStyle/>
          <a:p>
            <a:r>
              <a:rPr lang="en-GB" sz="5000" b="1" dirty="0" smtClean="0">
                <a:solidFill>
                  <a:srgbClr val="FF0000"/>
                </a:solidFill>
              </a:rPr>
              <a:t>1) </a:t>
            </a:r>
            <a:r>
              <a:rPr lang="en-GB" sz="5000" b="1" dirty="0" err="1"/>
              <a:t>Manenina</a:t>
            </a:r>
            <a:r>
              <a:rPr lang="en-GB" sz="5000" b="1" dirty="0"/>
              <a:t> </a:t>
            </a:r>
            <a:r>
              <a:rPr lang="en-GB" sz="5000" b="1" dirty="0" err="1"/>
              <a:t>aho</a:t>
            </a:r>
            <a:r>
              <a:rPr lang="en-GB" sz="5000" b="1" dirty="0"/>
              <a:t>, Ray </a:t>
            </a:r>
            <a:r>
              <a:rPr lang="en-GB" sz="5000" b="1" dirty="0" err="1"/>
              <a:t>Masina</a:t>
            </a:r>
            <a:r>
              <a:rPr lang="en-GB" sz="5000" b="1" dirty="0"/>
              <a:t> ô !</a:t>
            </a:r>
            <a:r>
              <a:rPr lang="fr-FR" sz="5000" b="1" dirty="0"/>
              <a:t/>
            </a:r>
            <a:br>
              <a:rPr lang="fr-FR" sz="5000" b="1" dirty="0"/>
            </a:br>
            <a:r>
              <a:rPr lang="en-GB" sz="5400" b="1" dirty="0" err="1" smtClean="0"/>
              <a:t>Fa</a:t>
            </a:r>
            <a:r>
              <a:rPr lang="en-GB" sz="5400" b="1" dirty="0" smtClean="0"/>
              <a:t> </a:t>
            </a:r>
            <a:r>
              <a:rPr lang="en-GB" sz="5400" b="1" dirty="0" err="1"/>
              <a:t>simba</a:t>
            </a:r>
            <a:r>
              <a:rPr lang="en-GB" sz="5400" b="1" dirty="0"/>
              <a:t> </a:t>
            </a:r>
            <a:r>
              <a:rPr lang="en-GB" sz="5400" b="1" dirty="0" err="1"/>
              <a:t>ny</a:t>
            </a:r>
            <a:r>
              <a:rPr lang="en-GB" sz="5400" b="1" dirty="0"/>
              <a:t> </a:t>
            </a:r>
            <a:r>
              <a:rPr lang="en-GB" sz="5400" b="1" dirty="0" err="1"/>
              <a:t>tsirin’ny</a:t>
            </a:r>
            <a:r>
              <a:rPr lang="en-GB" sz="5400" b="1" dirty="0"/>
              <a:t> </a:t>
            </a:r>
            <a:r>
              <a:rPr lang="en-GB" sz="5400" b="1" dirty="0" err="1"/>
              <a:t>aina</a:t>
            </a:r>
            <a:r>
              <a:rPr lang="en-GB" sz="5400" b="1" dirty="0"/>
              <a:t> ;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 err="1" smtClean="0"/>
              <a:t>Izay</a:t>
            </a:r>
            <a:r>
              <a:rPr lang="en-GB" sz="5400" b="1" dirty="0" smtClean="0"/>
              <a:t> </a:t>
            </a:r>
            <a:r>
              <a:rPr lang="en-GB" sz="5400" b="1" dirty="0" err="1"/>
              <a:t>nambolenao</a:t>
            </a:r>
            <a:r>
              <a:rPr lang="en-GB" sz="5400" b="1" dirty="0"/>
              <a:t> </a:t>
            </a:r>
            <a:r>
              <a:rPr lang="en-GB" sz="5400" b="1" dirty="0" err="1"/>
              <a:t>tanatin’ny</a:t>
            </a:r>
            <a:r>
              <a:rPr lang="en-GB" sz="5400" b="1" dirty="0"/>
              <a:t> </a:t>
            </a:r>
            <a:r>
              <a:rPr lang="en-GB" sz="5400" b="1" dirty="0" err="1"/>
              <a:t>fo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 err="1" smtClean="0"/>
              <a:t>Di</a:t>
            </a:r>
            <a:r>
              <a:rPr lang="en-GB" sz="5400" b="1" i="1" dirty="0" err="1" smtClean="0"/>
              <a:t>a</a:t>
            </a:r>
            <a:r>
              <a:rPr lang="en-GB" sz="5400" b="1" dirty="0" smtClean="0"/>
              <a:t>  </a:t>
            </a:r>
            <a:r>
              <a:rPr lang="en-GB" sz="5400" b="1" dirty="0" err="1"/>
              <a:t>lanin’ny</a:t>
            </a:r>
            <a:r>
              <a:rPr lang="en-GB" sz="5400" b="1" dirty="0"/>
              <a:t>  </a:t>
            </a:r>
            <a:r>
              <a:rPr lang="en-GB" sz="5400" b="1" dirty="0" err="1"/>
              <a:t>ota</a:t>
            </a:r>
            <a:r>
              <a:rPr lang="en-GB" sz="5400" b="1" dirty="0"/>
              <a:t> </a:t>
            </a:r>
            <a:r>
              <a:rPr lang="en-GB" sz="5400" b="1" dirty="0" err="1"/>
              <a:t>ka</a:t>
            </a:r>
            <a:r>
              <a:rPr lang="en-GB" sz="5400" b="1" dirty="0"/>
              <a:t> </a:t>
            </a:r>
            <a:r>
              <a:rPr lang="en-GB" sz="5400" b="1" dirty="0" err="1"/>
              <a:t>maina</a:t>
            </a:r>
            <a:r>
              <a:rPr lang="en-GB" sz="5400" b="1" dirty="0"/>
              <a:t>.</a:t>
            </a:r>
            <a:endParaRPr lang="fr-FR" sz="5400" b="1" dirty="0"/>
          </a:p>
        </p:txBody>
      </p:sp>
    </p:spTree>
    <p:extLst>
      <p:ext uri="{BB962C8B-B14F-4D97-AF65-F5344CB8AC3E}">
        <p14:creationId xmlns:p14="http://schemas.microsoft.com/office/powerpoint/2010/main" val="1326462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13843"/>
            <a:ext cx="9144000" cy="1189955"/>
          </a:xfrm>
        </p:spPr>
        <p:txBody>
          <a:bodyPr>
            <a:noAutofit/>
          </a:bodyPr>
          <a:lstStyle/>
          <a:p>
            <a:r>
              <a:rPr lang="en-GB" sz="5800" b="1" dirty="0" smtClean="0">
                <a:solidFill>
                  <a:srgbClr val="FF0000"/>
                </a:solidFill>
              </a:rPr>
              <a:t>2) </a:t>
            </a:r>
            <a:r>
              <a:rPr lang="en-GB" sz="5800" b="1" dirty="0" err="1"/>
              <a:t>Indrisy</a:t>
            </a:r>
            <a:r>
              <a:rPr lang="en-GB" sz="5800" b="1" dirty="0"/>
              <a:t> </a:t>
            </a:r>
            <a:r>
              <a:rPr lang="en-GB" sz="5800" b="1" dirty="0" err="1"/>
              <a:t>ny</a:t>
            </a:r>
            <a:r>
              <a:rPr lang="en-GB" sz="5800" b="1" dirty="0"/>
              <a:t> </a:t>
            </a:r>
            <a:r>
              <a:rPr lang="en-GB" sz="5800" b="1" dirty="0" err="1"/>
              <a:t>fahadisoako</a:t>
            </a:r>
            <a:r>
              <a:rPr lang="en-GB" sz="5800" b="1" dirty="0"/>
              <a:t>, re,</a:t>
            </a:r>
            <a:r>
              <a:rPr lang="fr-FR" sz="5800" b="1" dirty="0"/>
              <a:t/>
            </a:r>
            <a:br>
              <a:rPr lang="fr-FR" sz="5800" b="1" dirty="0"/>
            </a:br>
            <a:r>
              <a:rPr lang="en-GB" sz="5800" b="1" dirty="0" err="1" smtClean="0"/>
              <a:t>Fa</a:t>
            </a:r>
            <a:r>
              <a:rPr lang="en-GB" sz="5800" b="1" dirty="0" smtClean="0"/>
              <a:t> </a:t>
            </a:r>
            <a:r>
              <a:rPr lang="en-GB" sz="5800" b="1" dirty="0" err="1"/>
              <a:t>maro</a:t>
            </a:r>
            <a:r>
              <a:rPr lang="en-GB" sz="5800" b="1" dirty="0"/>
              <a:t>, </a:t>
            </a:r>
            <a:r>
              <a:rPr lang="en-GB" sz="5800" b="1" dirty="0" err="1"/>
              <a:t>tsy</a:t>
            </a:r>
            <a:r>
              <a:rPr lang="en-GB" sz="5800" b="1" dirty="0"/>
              <a:t> </a:t>
            </a:r>
            <a:r>
              <a:rPr lang="en-GB" sz="5800" b="1" dirty="0" err="1"/>
              <a:t>tambo</a:t>
            </a:r>
            <a:r>
              <a:rPr lang="en-GB" sz="5800" b="1" dirty="0"/>
              <a:t> </a:t>
            </a:r>
            <a:r>
              <a:rPr lang="en-GB" sz="5800" b="1" dirty="0" err="1"/>
              <a:t>isaina</a:t>
            </a:r>
            <a:r>
              <a:rPr lang="en-GB" sz="5800" b="1" dirty="0"/>
              <a:t>,</a:t>
            </a:r>
            <a:r>
              <a:rPr lang="fr-FR" sz="5800" b="1" dirty="0"/>
              <a:t/>
            </a:r>
            <a:br>
              <a:rPr lang="fr-FR" sz="5800" b="1" dirty="0"/>
            </a:br>
            <a:r>
              <a:rPr lang="en-GB" sz="4600" b="1" dirty="0" err="1" smtClean="0"/>
              <a:t>Kanefa</a:t>
            </a:r>
            <a:r>
              <a:rPr lang="en-GB" sz="4600" b="1" dirty="0"/>
              <a:t>, </a:t>
            </a:r>
            <a:r>
              <a:rPr lang="en-GB" sz="4600" b="1" dirty="0" err="1"/>
              <a:t>ry</a:t>
            </a:r>
            <a:r>
              <a:rPr lang="en-GB" sz="4600" b="1" dirty="0"/>
              <a:t> </a:t>
            </a:r>
            <a:r>
              <a:rPr lang="en-GB" sz="4600" b="1" dirty="0" err="1"/>
              <a:t>Tompoko</a:t>
            </a:r>
            <a:r>
              <a:rPr lang="en-GB" sz="4600" b="1" dirty="0"/>
              <a:t>, </a:t>
            </a:r>
            <a:r>
              <a:rPr lang="en-GB" sz="4600" b="1" dirty="0" err="1" smtClean="0"/>
              <a:t>mba</a:t>
            </a:r>
            <a:r>
              <a:rPr lang="fr-FR" sz="4600" b="1" dirty="0" smtClean="0"/>
              <a:t> </a:t>
            </a:r>
            <a:r>
              <a:rPr lang="en-GB" sz="4600" b="1" dirty="0" err="1" smtClean="0"/>
              <a:t>mamonje</a:t>
            </a:r>
            <a:r>
              <a:rPr lang="fr-FR" sz="5800" b="1" dirty="0"/>
              <a:t/>
            </a:r>
            <a:br>
              <a:rPr lang="fr-FR" sz="5800" b="1" dirty="0"/>
            </a:br>
            <a:r>
              <a:rPr lang="en-GB" sz="5800" b="1" dirty="0" err="1" smtClean="0"/>
              <a:t>Ity</a:t>
            </a:r>
            <a:r>
              <a:rPr lang="en-GB" sz="5800" b="1" dirty="0" smtClean="0"/>
              <a:t> </a:t>
            </a:r>
            <a:r>
              <a:rPr lang="en-GB" sz="5800" b="1" dirty="0" err="1"/>
              <a:t>ory</a:t>
            </a:r>
            <a:r>
              <a:rPr lang="en-GB" sz="5800" b="1" dirty="0"/>
              <a:t>, </a:t>
            </a:r>
            <a:r>
              <a:rPr lang="en-GB" sz="5800" b="1" dirty="0" err="1"/>
              <a:t>izay</a:t>
            </a:r>
            <a:r>
              <a:rPr lang="en-GB" sz="5800" b="1" dirty="0"/>
              <a:t> </a:t>
            </a:r>
            <a:r>
              <a:rPr lang="en-GB" sz="5800" b="1" dirty="0" err="1"/>
              <a:t>mitaraina</a:t>
            </a:r>
            <a:r>
              <a:rPr lang="en-GB" sz="5800" b="1" dirty="0"/>
              <a:t> !</a:t>
            </a:r>
            <a:endParaRPr lang="fr-FR" sz="5800" b="1" dirty="0"/>
          </a:p>
        </p:txBody>
      </p:sp>
    </p:spTree>
    <p:extLst>
      <p:ext uri="{BB962C8B-B14F-4D97-AF65-F5344CB8AC3E}">
        <p14:creationId xmlns:p14="http://schemas.microsoft.com/office/powerpoint/2010/main" val="185027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13843"/>
            <a:ext cx="9144000" cy="1189955"/>
          </a:xfrm>
        </p:spPr>
        <p:txBody>
          <a:bodyPr>
            <a:noAutofit/>
          </a:bodyPr>
          <a:lstStyle/>
          <a:p>
            <a:r>
              <a:rPr lang="en-GB" sz="4800" b="1" dirty="0" smtClean="0">
                <a:solidFill>
                  <a:srgbClr val="FF0000"/>
                </a:solidFill>
              </a:rPr>
              <a:t>3) </a:t>
            </a:r>
            <a:r>
              <a:rPr lang="en-GB" sz="4800" b="1" dirty="0" err="1"/>
              <a:t>Havaozy</a:t>
            </a:r>
            <a:r>
              <a:rPr lang="en-GB" sz="4800" b="1" dirty="0"/>
              <a:t> </a:t>
            </a:r>
            <a:r>
              <a:rPr lang="en-GB" sz="4800" b="1" dirty="0" err="1"/>
              <a:t>indray</a:t>
            </a:r>
            <a:r>
              <a:rPr lang="en-GB" sz="4800" b="1" dirty="0"/>
              <a:t> </a:t>
            </a:r>
            <a:r>
              <a:rPr lang="en-GB" sz="4800" b="1" dirty="0" err="1"/>
              <a:t>ny</a:t>
            </a:r>
            <a:r>
              <a:rPr lang="en-GB" sz="4800" b="1" dirty="0"/>
              <a:t> </a:t>
            </a:r>
            <a:r>
              <a:rPr lang="en-GB" sz="4800" b="1" dirty="0" err="1" smtClean="0"/>
              <a:t>fanahiko</a:t>
            </a:r>
            <a:r>
              <a:rPr lang="fr-FR" sz="4800" b="1" dirty="0" smtClean="0"/>
              <a:t> </a:t>
            </a:r>
            <a:r>
              <a:rPr lang="en-GB" sz="4800" b="1" dirty="0" err="1" smtClean="0"/>
              <a:t>izao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 err="1" smtClean="0"/>
              <a:t>Andrao</a:t>
            </a:r>
            <a:r>
              <a:rPr lang="en-GB" sz="5400" b="1" dirty="0" smtClean="0"/>
              <a:t> </a:t>
            </a:r>
            <a:r>
              <a:rPr lang="en-GB" sz="5400" b="1" dirty="0" err="1"/>
              <a:t>lasa</a:t>
            </a:r>
            <a:r>
              <a:rPr lang="en-GB" sz="5400" b="1" dirty="0"/>
              <a:t> </a:t>
            </a:r>
            <a:r>
              <a:rPr lang="en-GB" sz="5400" b="1" dirty="0" err="1"/>
              <a:t>ho</a:t>
            </a:r>
            <a:r>
              <a:rPr lang="en-GB" sz="5400" b="1" dirty="0"/>
              <a:t> </a:t>
            </a:r>
            <a:r>
              <a:rPr lang="en-GB" sz="5400" b="1" dirty="0" err="1" smtClean="0"/>
              <a:t>babon’ny</a:t>
            </a:r>
            <a:r>
              <a:rPr lang="fr-FR" sz="5400" b="1" dirty="0" smtClean="0"/>
              <a:t> </a:t>
            </a:r>
            <a:r>
              <a:rPr lang="en-GB" sz="5400" b="1" dirty="0" err="1" smtClean="0"/>
              <a:t>helo</a:t>
            </a:r>
            <a:r>
              <a:rPr lang="en-GB" sz="5400" b="1" dirty="0" smtClean="0"/>
              <a:t> </a:t>
            </a:r>
            <a:r>
              <a:rPr lang="en-GB" sz="5400" b="1" dirty="0"/>
              <a:t>;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 err="1" smtClean="0"/>
              <a:t>Ka</a:t>
            </a:r>
            <a:r>
              <a:rPr lang="en-GB" sz="5400" b="1" dirty="0" smtClean="0"/>
              <a:t> </a:t>
            </a:r>
            <a:r>
              <a:rPr lang="en-GB" sz="5400" b="1" dirty="0" err="1"/>
              <a:t>ny</a:t>
            </a:r>
            <a:r>
              <a:rPr lang="en-GB" sz="5400" b="1" dirty="0"/>
              <a:t> </a:t>
            </a:r>
            <a:r>
              <a:rPr lang="en-GB" sz="5400" b="1" dirty="0" err="1"/>
              <a:t>fivalozako</a:t>
            </a:r>
            <a:r>
              <a:rPr lang="en-GB" sz="5400" b="1" dirty="0"/>
              <a:t> </a:t>
            </a:r>
            <a:r>
              <a:rPr lang="en-GB" sz="5400" b="1" dirty="0" err="1" smtClean="0"/>
              <a:t>mba</a:t>
            </a:r>
            <a:r>
              <a:rPr lang="fr-FR" sz="5400" b="1" dirty="0" smtClean="0"/>
              <a:t> </a:t>
            </a:r>
            <a:r>
              <a:rPr lang="en-GB" sz="5400" b="1" dirty="0" err="1" smtClean="0"/>
              <a:t>raisonao</a:t>
            </a:r>
            <a:r>
              <a:rPr lang="en-GB" sz="5400" b="1" dirty="0"/>
              <a:t>,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 err="1" smtClean="0"/>
              <a:t>Vonjeo</a:t>
            </a:r>
            <a:r>
              <a:rPr lang="en-GB" sz="5400" b="1" dirty="0" smtClean="0"/>
              <a:t> </a:t>
            </a:r>
            <a:r>
              <a:rPr lang="en-GB" sz="5400" b="1" dirty="0" err="1"/>
              <a:t>ny</a:t>
            </a:r>
            <a:r>
              <a:rPr lang="en-GB" sz="5400" b="1" dirty="0"/>
              <a:t> </a:t>
            </a:r>
            <a:r>
              <a:rPr lang="en-GB" sz="5400" b="1" dirty="0" err="1"/>
              <a:t>fo</a:t>
            </a:r>
            <a:r>
              <a:rPr lang="en-GB" sz="5400" b="1" dirty="0"/>
              <a:t> </a:t>
            </a:r>
            <a:r>
              <a:rPr lang="en-GB" sz="5400" b="1" dirty="0" err="1"/>
              <a:t>malahelo</a:t>
            </a:r>
            <a:r>
              <a:rPr lang="en-GB" sz="5400" b="1" dirty="0"/>
              <a:t>.</a:t>
            </a:r>
            <a:endParaRPr lang="fr-FR" sz="5400" b="1" dirty="0"/>
          </a:p>
        </p:txBody>
      </p:sp>
    </p:spTree>
    <p:extLst>
      <p:ext uri="{BB962C8B-B14F-4D97-AF65-F5344CB8AC3E}">
        <p14:creationId xmlns:p14="http://schemas.microsoft.com/office/powerpoint/2010/main" val="170835884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25</Words>
  <Application>Microsoft Office PowerPoint</Application>
  <PresentationFormat>Affichage à l'écran (16:9)</PresentationFormat>
  <Paragraphs>4</Paragraphs>
  <Slides>4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5" baseType="lpstr">
      <vt:lpstr>Thème Office</vt:lpstr>
      <vt:lpstr>406</vt:lpstr>
      <vt:lpstr>1) Manenina aho, Ray Masina ô ! Fa simba ny tsirin’ny aina ; Izay nambolenao tanatin’ny fo Dia  lanin’ny  ota ka maina.</vt:lpstr>
      <vt:lpstr>2) Indrisy ny fahadisoako, re, Fa maro, tsy tambo isaina, Kanefa, ry Tompoko, mba mamonje Ity ory, izay mitaraina !</vt:lpstr>
      <vt:lpstr>3) Havaozy indray ny fanahiko izao Andrao lasa ho babon’ny helo ; Ka ny fivalozako mba raisonao, Vonjeo ny fo malahelo.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406</dc:title>
  <dc:creator>ami</dc:creator>
  <cp:lastModifiedBy>ami</cp:lastModifiedBy>
  <cp:revision>1</cp:revision>
  <dcterms:created xsi:type="dcterms:W3CDTF">2014-10-27T10:06:27Z</dcterms:created>
  <dcterms:modified xsi:type="dcterms:W3CDTF">2014-10-27T10:10:42Z</dcterms:modified>
</cp:coreProperties>
</file>