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89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9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84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90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8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93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3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85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6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44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8E51C-5417-4A5E-8E95-DFAEF31FF46E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3DED-8FB0-47BD-A46E-44BC2C320A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55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407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96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O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Raiko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Tonga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nania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adala</a:t>
            </a:r>
            <a:r>
              <a:rPr lang="en-GB" sz="6600" b="1" dirty="0"/>
              <a:t>, 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mifona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329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err="1"/>
              <a:t>Mamelà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fahotako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Teo</a:t>
            </a:r>
            <a:r>
              <a:rPr lang="en-GB" sz="6600" b="1" dirty="0" smtClean="0"/>
              <a:t> </a:t>
            </a:r>
            <a:r>
              <a:rPr lang="en-GB" sz="6600" b="1" dirty="0" err="1"/>
              <a:t>anatrehanao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Ary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fahadalako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Aza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heverinao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3567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/>
              <a:t>He,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nanantena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zao</a:t>
            </a:r>
            <a:r>
              <a:rPr lang="en-GB" sz="6600" b="1" dirty="0" smtClean="0"/>
              <a:t> </a:t>
            </a:r>
            <a:r>
              <a:rPr lang="en-GB" sz="6600" b="1" dirty="0" err="1"/>
              <a:t>fiainana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nandà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famonjena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lazain’ny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58214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err="1"/>
              <a:t>Kanjo</a:t>
            </a:r>
            <a:r>
              <a:rPr lang="en-GB" sz="6600" b="1" dirty="0"/>
              <a:t> </a:t>
            </a:r>
            <a:r>
              <a:rPr lang="en-GB" sz="6600" b="1" dirty="0" err="1"/>
              <a:t>hitako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tontolo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manan</a:t>
            </a:r>
            <a:r>
              <a:rPr lang="en-GB" sz="6600" b="1" dirty="0"/>
              <a:t>-java-</a:t>
            </a:r>
            <a:r>
              <a:rPr lang="en-GB" sz="6600" b="1" dirty="0" err="1"/>
              <a:t>tsoa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Hampiadana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57485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</a:t>
            </a:r>
            <a:r>
              <a:rPr lang="en-GB" sz="6000" b="1" dirty="0" smtClean="0"/>
              <a:t> </a:t>
            </a:r>
            <a:r>
              <a:rPr lang="en-GB" sz="6000" b="1" dirty="0" err="1"/>
              <a:t>Enga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,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mahantra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isan’ny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Hianao</a:t>
            </a:r>
            <a:r>
              <a:rPr lang="en-GB" sz="6600" b="1" dirty="0" smtClean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Ray </a:t>
            </a:r>
            <a:r>
              <a:rPr lang="en-GB" sz="6600" b="1" dirty="0" err="1"/>
              <a:t>Mpiantra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Miantrà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53921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err="1"/>
              <a:t>Ary</a:t>
            </a:r>
            <a:r>
              <a:rPr lang="en-GB" sz="6000" b="1" dirty="0"/>
              <a:t> </a:t>
            </a:r>
            <a:r>
              <a:rPr lang="en-GB" sz="6000" b="1" dirty="0" err="1"/>
              <a:t>nohon’ny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/>
              <a:t>nanavotra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 re,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Raiso</a:t>
            </a:r>
            <a:r>
              <a:rPr lang="en-GB" sz="6000" b="1" dirty="0" smtClean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tra-bonjy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Ha </a:t>
            </a:r>
            <a:r>
              <a:rPr lang="en-GB" sz="6000" b="1" dirty="0" err="1"/>
              <a:t>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Ray ! Amen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498117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407</vt:lpstr>
      <vt:lpstr>1) O ry Raiko izay malala, Tonga aho zanakao, Izay nania, fa adala,  Ka mifona Aminao ;</vt:lpstr>
      <vt:lpstr>Mamelà ny fahotako Teo anatrehanao ; Ary ny fahadalako Aza mba heverinao !</vt:lpstr>
      <vt:lpstr>2) He, izaho nanantena Izao fiainana izao, Ka nandà ny famonjena, Izay lazain’ny teninao ;</vt:lpstr>
      <vt:lpstr>Kanjo hitako tokoa, Fa izao tontolo izao Tsy mba manan-java-tsoa Hampiadana ny fo.</vt:lpstr>
      <vt:lpstr>3) Enga aho, izay mahantra, Mba ho isan’ny Anao ; Hianao ry Ray Mpiantra, Miantrà ny zanakao,</vt:lpstr>
      <vt:lpstr>Ary nohon’ny Mpamonjy, Izay nanavotra ahy re, Raiso aho ho tra-bonjy, Ha Anao, ry Ray ! Amen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407</dc:title>
  <dc:creator>ami</dc:creator>
  <cp:lastModifiedBy>ami</cp:lastModifiedBy>
  <cp:revision>1</cp:revision>
  <dcterms:created xsi:type="dcterms:W3CDTF">2014-10-27T10:10:44Z</dcterms:created>
  <dcterms:modified xsi:type="dcterms:W3CDTF">2014-10-27T10:14:49Z</dcterms:modified>
</cp:coreProperties>
</file>