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62" r:id="rId4"/>
    <p:sldId id="263" r:id="rId5"/>
    <p:sldId id="266" r:id="rId6"/>
    <p:sldId id="264" r:id="rId7"/>
    <p:sldId id="267" r:id="rId8"/>
  </p:sldIdLst>
  <p:sldSz cx="9144000" cy="5143500" type="screen16x9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22/11/2014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22/11/2014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22/11/2014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22/11/2014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00100" y="3321849"/>
            <a:ext cx="73581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b="1" dirty="0" err="1" smtClean="0"/>
              <a:t>Ry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zaza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mpiodina</a:t>
            </a:r>
            <a:r>
              <a:rPr lang="fr-FR" sz="4000" b="1" dirty="0" smtClean="0"/>
              <a:t>, </a:t>
            </a:r>
            <a:r>
              <a:rPr lang="fr-FR" sz="4000" b="1" dirty="0" err="1" smtClean="0"/>
              <a:t>mba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miverena</a:t>
            </a:r>
            <a:endParaRPr lang="fr-FR" sz="4000" dirty="0"/>
          </a:p>
        </p:txBody>
      </p:sp>
      <p:sp>
        <p:nvSpPr>
          <p:cNvPr id="8" name="Rectangle 7"/>
          <p:cNvSpPr/>
          <p:nvPr/>
        </p:nvSpPr>
        <p:spPr>
          <a:xfrm>
            <a:off x="0" y="23861"/>
            <a:ext cx="9144000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9900" b="1" dirty="0" smtClean="0"/>
              <a:t>409</a:t>
            </a:r>
            <a:endParaRPr lang="fr-FR" sz="19900" baseline="30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85734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400" b="1" dirty="0" smtClean="0"/>
              <a:t>1. "</a:t>
            </a:r>
            <a:r>
              <a:rPr lang="fr-FR" sz="5400" b="1" dirty="0" err="1" smtClean="0"/>
              <a:t>Ry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zaza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mpiodina</a:t>
            </a:r>
            <a:r>
              <a:rPr lang="fr-FR" sz="5400" b="1" dirty="0" smtClean="0"/>
              <a:t>, </a:t>
            </a:r>
            <a:r>
              <a:rPr lang="fr-FR" sz="5400" b="1" dirty="0" err="1" smtClean="0"/>
              <a:t>mba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miverena</a:t>
            </a:r>
            <a:r>
              <a:rPr lang="fr-FR" sz="5400" b="1" dirty="0" smtClean="0"/>
              <a:t>!"</a:t>
            </a:r>
          </a:p>
          <a:p>
            <a:pPr algn="ctr"/>
            <a:r>
              <a:rPr lang="fr-FR" sz="5400" b="1" dirty="0" err="1" smtClean="0"/>
              <a:t>Antsoin'ny</a:t>
            </a:r>
            <a:r>
              <a:rPr lang="fr-FR" sz="5400" b="1" dirty="0" smtClean="0"/>
              <a:t> Ray.</a:t>
            </a:r>
          </a:p>
          <a:p>
            <a:pPr algn="ctr"/>
            <a:r>
              <a:rPr lang="pl-PL" sz="5400" b="1" dirty="0" smtClean="0"/>
              <a:t>Isika hamaly am-po tsy terena:</a:t>
            </a:r>
          </a:p>
          <a:p>
            <a:pPr algn="ctr"/>
            <a:r>
              <a:rPr lang="fr-FR" sz="5400" b="1" dirty="0" smtClean="0"/>
              <a:t>"</a:t>
            </a:r>
            <a:r>
              <a:rPr lang="fr-FR" sz="5400" b="1" dirty="0" err="1" smtClean="0"/>
              <a:t>Indreto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izahay</a:t>
            </a:r>
            <a:endParaRPr lang="fr-FR" sz="5400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39502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600" b="1" dirty="0" err="1" smtClean="0"/>
              <a:t>Miaiky</a:t>
            </a:r>
            <a:r>
              <a:rPr lang="fr-FR" sz="6600" b="1" dirty="0" smtClean="0"/>
              <a:t> fa </a:t>
            </a:r>
            <a:r>
              <a:rPr lang="fr-FR" sz="6600" b="1" dirty="0" err="1" smtClean="0"/>
              <a:t>ratsy</a:t>
            </a:r>
            <a:endParaRPr lang="fr-FR" sz="6600" b="1" dirty="0" smtClean="0"/>
          </a:p>
          <a:p>
            <a:pPr algn="ctr"/>
            <a:r>
              <a:rPr lang="fr-FR" sz="6600" b="1" dirty="0" err="1" smtClean="0"/>
              <a:t>Maratran'ny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rafy</a:t>
            </a:r>
            <a:r>
              <a:rPr lang="fr-FR" sz="6600" b="1" dirty="0" smtClean="0"/>
              <a:t>,</a:t>
            </a:r>
          </a:p>
          <a:p>
            <a:pPr algn="ctr"/>
            <a:r>
              <a:rPr lang="fr-FR" sz="6600" b="1" dirty="0" err="1" smtClean="0"/>
              <a:t>Sitrano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izahay</a:t>
            </a:r>
            <a:r>
              <a:rPr lang="fr-FR" sz="6600" b="1" dirty="0" smtClean="0"/>
              <a:t>,</a:t>
            </a:r>
          </a:p>
          <a:p>
            <a:pPr algn="ctr"/>
            <a:r>
              <a:rPr lang="fr-FR" sz="6600" b="1" dirty="0" smtClean="0"/>
              <a:t>Fa </a:t>
            </a:r>
            <a:r>
              <a:rPr lang="fr-FR" sz="6600" b="1" dirty="0" err="1" smtClean="0"/>
              <a:t>simba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toetranay</a:t>
            </a:r>
            <a:r>
              <a:rPr lang="fr-FR" sz="6600" b="1" dirty="0" smtClean="0"/>
              <a:t>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14296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n-NO" sz="6000" b="1" dirty="0" smtClean="0"/>
              <a:t>2. Indrisy, nanota ka mendrika ho faty </a:t>
            </a:r>
          </a:p>
          <a:p>
            <a:pPr algn="ctr"/>
            <a:r>
              <a:rPr lang="fr-FR" sz="6000" b="1" dirty="0" err="1" smtClean="0"/>
              <a:t>Sy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very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izahay</a:t>
            </a:r>
            <a:r>
              <a:rPr lang="fr-FR" sz="6000" b="1" dirty="0" smtClean="0"/>
              <a:t>!</a:t>
            </a:r>
          </a:p>
          <a:p>
            <a:pPr algn="ctr"/>
            <a:r>
              <a:rPr lang="pl-PL" sz="6000" b="1" dirty="0" smtClean="0"/>
              <a:t>Ny razanay dia nanompo </a:t>
            </a:r>
            <a:endParaRPr lang="fr-FR" sz="6000" b="1" dirty="0" smtClean="0"/>
          </a:p>
          <a:p>
            <a:pPr algn="ctr"/>
            <a:r>
              <a:rPr lang="pl-PL" sz="6000" b="1" dirty="0" smtClean="0"/>
              <a:t>ny maty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53259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400" b="1" dirty="0" smtClean="0"/>
              <a:t>Ka </a:t>
            </a:r>
            <a:r>
              <a:rPr lang="fr-FR" sz="5400" b="1" dirty="0" err="1" smtClean="0"/>
              <a:t>narahinay</a:t>
            </a:r>
            <a:r>
              <a:rPr lang="fr-FR" sz="5400" b="1" dirty="0" smtClean="0"/>
              <a:t>,</a:t>
            </a:r>
          </a:p>
          <a:p>
            <a:pPr algn="ctr"/>
            <a:r>
              <a:rPr lang="fr-FR" sz="5400" b="1" dirty="0" err="1" smtClean="0"/>
              <a:t>Ry</a:t>
            </a:r>
            <a:r>
              <a:rPr lang="fr-FR" sz="5400" b="1" dirty="0" smtClean="0"/>
              <a:t> Ray ô, </a:t>
            </a:r>
            <a:r>
              <a:rPr lang="fr-FR" sz="5400" b="1" dirty="0" err="1" smtClean="0"/>
              <a:t>jereo</a:t>
            </a:r>
            <a:endParaRPr lang="fr-FR" sz="5400" b="1" dirty="0" smtClean="0"/>
          </a:p>
          <a:p>
            <a:pPr algn="ctr"/>
            <a:r>
              <a:rPr lang="fr-FR" sz="5400" b="1" dirty="0" smtClean="0"/>
              <a:t>Ka dia </a:t>
            </a:r>
            <a:r>
              <a:rPr lang="fr-FR" sz="5400" b="1" dirty="0" err="1" smtClean="0"/>
              <a:t>vonjeo</a:t>
            </a:r>
            <a:r>
              <a:rPr lang="fr-FR" sz="5400" b="1" dirty="0" smtClean="0"/>
              <a:t>,</a:t>
            </a:r>
          </a:p>
          <a:p>
            <a:pPr algn="ctr"/>
            <a:r>
              <a:rPr lang="fr-FR" sz="5400" b="1" dirty="0" err="1" smtClean="0"/>
              <a:t>Mba</a:t>
            </a:r>
            <a:r>
              <a:rPr lang="fr-FR" sz="5400" b="1" dirty="0" smtClean="0"/>
              <a:t> ho </a:t>
            </a:r>
            <a:r>
              <a:rPr lang="fr-FR" sz="5400" b="1" dirty="0" err="1" smtClean="0"/>
              <a:t>zanakao</a:t>
            </a:r>
            <a:endParaRPr lang="fr-FR" sz="5400" b="1" dirty="0" smtClean="0"/>
          </a:p>
          <a:p>
            <a:pPr algn="ctr"/>
            <a:r>
              <a:rPr lang="fr-FR" sz="5400" b="1" dirty="0" err="1" smtClean="0"/>
              <a:t>Izahay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mitanondrika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izao</a:t>
            </a:r>
            <a:r>
              <a:rPr lang="fr-FR" sz="5400" b="1" dirty="0" smtClean="0"/>
              <a:t>".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7158" y="220223"/>
            <a:ext cx="850112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000" b="1" dirty="0" smtClean="0"/>
              <a:t>3. "</a:t>
            </a:r>
            <a:r>
              <a:rPr lang="fr-FR" sz="6000" b="1" dirty="0" err="1" smtClean="0"/>
              <a:t>Sitraniko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fihemoranareo</a:t>
            </a:r>
            <a:r>
              <a:rPr lang="fr-FR" sz="6000" b="1" dirty="0" smtClean="0"/>
              <a:t>,</a:t>
            </a:r>
          </a:p>
          <a:p>
            <a:pPr algn="ctr"/>
            <a:r>
              <a:rPr lang="fr-FR" sz="6000" b="1" dirty="0" err="1" smtClean="0"/>
              <a:t>Ry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zanako</a:t>
            </a:r>
            <a:r>
              <a:rPr lang="fr-FR" sz="6000" b="1" dirty="0" smtClean="0"/>
              <a:t> ô!</a:t>
            </a:r>
          </a:p>
          <a:p>
            <a:pPr algn="ctr"/>
            <a:r>
              <a:rPr lang="fr-FR" sz="6000" b="1" dirty="0" err="1" smtClean="0"/>
              <a:t>Tsy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ampanjomboniko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aminareo</a:t>
            </a:r>
            <a:endParaRPr lang="fr-FR" sz="6000" b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42858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tavako</a:t>
            </a:r>
            <a:r>
              <a:rPr lang="fr-FR" sz="6000" b="1" dirty="0" smtClean="0"/>
              <a:t> ko</a:t>
            </a:r>
          </a:p>
          <a:p>
            <a:pPr algn="ctr"/>
            <a:r>
              <a:rPr lang="fr-FR" sz="6000" b="1" dirty="0" err="1" smtClean="0"/>
              <a:t>Izany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irinay</a:t>
            </a:r>
            <a:endParaRPr lang="fr-FR" sz="6000" b="1" dirty="0" smtClean="0"/>
          </a:p>
          <a:p>
            <a:pPr algn="ctr"/>
            <a:r>
              <a:rPr lang="fr-FR" sz="6000" b="1" dirty="0" smtClean="0"/>
              <a:t>Ho </a:t>
            </a:r>
            <a:r>
              <a:rPr lang="fr-FR" sz="6000" b="1" dirty="0" err="1" smtClean="0"/>
              <a:t>re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am</a:t>
            </a:r>
            <a:r>
              <a:rPr lang="fr-FR" sz="6000" b="1" dirty="0" smtClean="0"/>
              <a:t>-</a:t>
            </a:r>
            <a:r>
              <a:rPr lang="fr-FR" sz="6000" b="1" dirty="0" err="1" smtClean="0"/>
              <a:t>ponay</a:t>
            </a:r>
            <a:r>
              <a:rPr lang="fr-FR" sz="6000" b="1" dirty="0" smtClean="0"/>
              <a:t>,</a:t>
            </a:r>
          </a:p>
          <a:p>
            <a:pPr algn="ctr"/>
            <a:r>
              <a:rPr lang="fr-FR" sz="6000" b="1" dirty="0" smtClean="0"/>
              <a:t>Fa Ray </a:t>
            </a:r>
            <a:r>
              <a:rPr lang="fr-FR" sz="6000" b="1" dirty="0" err="1" smtClean="0"/>
              <a:t>Hianao</a:t>
            </a:r>
            <a:endParaRPr lang="fr-FR" sz="6000" b="1" dirty="0" smtClean="0"/>
          </a:p>
          <a:p>
            <a:pPr algn="ctr"/>
            <a:r>
              <a:rPr lang="fr-FR" sz="6000" b="1" dirty="0" err="1" smtClean="0"/>
              <a:t>Mampionona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olonao</a:t>
            </a:r>
            <a:r>
              <a:rPr lang="fr-FR" sz="6000" b="1" dirty="0" smtClean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112</Words>
  <Application>Microsoft Office PowerPoint</Application>
  <PresentationFormat>Affichage à l'écran (16:9)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ami</cp:lastModifiedBy>
  <cp:revision>24</cp:revision>
  <dcterms:created xsi:type="dcterms:W3CDTF">2012-12-15T15:29:56Z</dcterms:created>
  <dcterms:modified xsi:type="dcterms:W3CDTF">2014-11-22T17:35:31Z</dcterms:modified>
</cp:coreProperties>
</file>