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7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E53-E87D-4F82-AEBA-CD0EF6F58072}" type="datetimeFigureOut">
              <a:rPr lang="fr-FR" smtClean="0"/>
              <a:t>09/08/2014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A20B3-B8AA-4463-9CF0-6EAC8D55759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E53-E87D-4F82-AEBA-CD0EF6F58072}" type="datetimeFigureOut">
              <a:rPr lang="fr-FR" smtClean="0"/>
              <a:t>09/08/2014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A20B3-B8AA-4463-9CF0-6EAC8D55759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E53-E87D-4F82-AEBA-CD0EF6F58072}" type="datetimeFigureOut">
              <a:rPr lang="fr-FR" smtClean="0"/>
              <a:t>09/08/2014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A20B3-B8AA-4463-9CF0-6EAC8D55759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E53-E87D-4F82-AEBA-CD0EF6F58072}" type="datetimeFigureOut">
              <a:rPr lang="fr-FR" smtClean="0"/>
              <a:t>09/08/2014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A20B3-B8AA-4463-9CF0-6EAC8D55759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E53-E87D-4F82-AEBA-CD0EF6F58072}" type="datetimeFigureOut">
              <a:rPr lang="fr-FR" smtClean="0"/>
              <a:t>09/08/2014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A20B3-B8AA-4463-9CF0-6EAC8D55759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E53-E87D-4F82-AEBA-CD0EF6F58072}" type="datetimeFigureOut">
              <a:rPr lang="fr-FR" smtClean="0"/>
              <a:t>09/08/2014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A20B3-B8AA-4463-9CF0-6EAC8D55759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E53-E87D-4F82-AEBA-CD0EF6F58072}" type="datetimeFigureOut">
              <a:rPr lang="fr-FR" smtClean="0"/>
              <a:t>09/08/2014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A20B3-B8AA-4463-9CF0-6EAC8D55759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E53-E87D-4F82-AEBA-CD0EF6F58072}" type="datetimeFigureOut">
              <a:rPr lang="fr-FR" smtClean="0"/>
              <a:t>09/08/2014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A20B3-B8AA-4463-9CF0-6EAC8D55759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E53-E87D-4F82-AEBA-CD0EF6F58072}" type="datetimeFigureOut">
              <a:rPr lang="fr-FR" smtClean="0"/>
              <a:t>09/08/2014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A20B3-B8AA-4463-9CF0-6EAC8D55759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E53-E87D-4F82-AEBA-CD0EF6F58072}" type="datetimeFigureOut">
              <a:rPr lang="fr-FR" smtClean="0"/>
              <a:t>09/08/2014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A20B3-B8AA-4463-9CF0-6EAC8D55759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E53-E87D-4F82-AEBA-CD0EF6F58072}" type="datetimeFigureOut">
              <a:rPr lang="fr-FR" smtClean="0"/>
              <a:t>09/08/2014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A20B3-B8AA-4463-9CF0-6EAC8D55759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32E53-E87D-4F82-AEBA-CD0EF6F58072}" type="datetimeFigureOut">
              <a:rPr lang="fr-FR" smtClean="0"/>
              <a:t>09/08/2014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A20B3-B8AA-4463-9CF0-6EAC8D557595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FFPM 42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571486"/>
            <a:ext cx="9144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 smtClean="0"/>
              <a:t>1 </a:t>
            </a:r>
            <a:r>
              <a:rPr lang="en-GB" sz="6000" b="1" dirty="0" err="1" smtClean="0"/>
              <a:t>Indro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Jeso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mandondona</a:t>
            </a:r>
            <a:endParaRPr lang="fr-FR" sz="6000" b="1" dirty="0" smtClean="0"/>
          </a:p>
          <a:p>
            <a:pPr algn="ctr"/>
            <a:r>
              <a:rPr lang="en-GB" sz="6000" b="1" dirty="0" smtClean="0"/>
              <a:t>      </a:t>
            </a:r>
            <a:r>
              <a:rPr lang="en-GB" sz="6000" b="1" dirty="0" err="1" smtClean="0"/>
              <a:t>Eo</a:t>
            </a:r>
            <a:r>
              <a:rPr lang="en-GB" sz="6000" b="1" dirty="0" smtClean="0"/>
              <a:t> am-</a:t>
            </a:r>
            <a:r>
              <a:rPr lang="en-GB" sz="6000" b="1" dirty="0" err="1" smtClean="0"/>
              <a:t>baravaram</a:t>
            </a:r>
            <a:r>
              <a:rPr lang="en-GB" sz="6000" b="1" dirty="0" smtClean="0"/>
              <a:t>-</a:t>
            </a:r>
            <a:r>
              <a:rPr lang="en-GB" sz="6000" b="1" dirty="0" err="1" smtClean="0"/>
              <a:t>po</a:t>
            </a:r>
            <a:r>
              <a:rPr lang="en-GB" sz="6000" b="1" dirty="0" smtClean="0"/>
              <a:t>,</a:t>
            </a:r>
            <a:endParaRPr lang="fr-FR" sz="6000" b="1" dirty="0" smtClean="0"/>
          </a:p>
          <a:p>
            <a:pPr algn="ctr"/>
            <a:r>
              <a:rPr lang="en-GB" sz="6000" b="1" dirty="0" smtClean="0"/>
              <a:t>   </a:t>
            </a:r>
            <a:r>
              <a:rPr lang="en-GB" sz="6000" b="1" i="1" dirty="0" err="1" smtClean="0"/>
              <a:t>I</a:t>
            </a:r>
            <a:r>
              <a:rPr lang="en-GB" sz="6000" b="1" dirty="0" err="1" smtClean="0"/>
              <a:t>njao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feony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mifona</a:t>
            </a:r>
            <a:endParaRPr lang="fr-FR" sz="6000" b="1" dirty="0" smtClean="0"/>
          </a:p>
          <a:p>
            <a:pPr algn="ctr"/>
            <a:r>
              <a:rPr lang="en-GB" sz="6000" b="1" dirty="0" smtClean="0"/>
              <a:t>      </a:t>
            </a:r>
            <a:r>
              <a:rPr lang="en-GB" sz="6000" b="1" dirty="0" err="1" smtClean="0"/>
              <a:t>Mba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haneho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indrafo</a:t>
            </a:r>
            <a:r>
              <a:rPr lang="en-GB" sz="6000" b="1" dirty="0" smtClean="0"/>
              <a:t>,</a:t>
            </a:r>
            <a:endParaRPr lang="fr-FR" sz="6000" b="1" dirty="0" smtClean="0"/>
          </a:p>
          <a:p>
            <a:r>
              <a:rPr lang="en-GB" sz="6000" smtClean="0"/>
              <a:t>   </a:t>
            </a:r>
            <a:endParaRPr lang="fr-FR" sz="6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642924"/>
            <a:ext cx="9144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 err="1" smtClean="0"/>
              <a:t>Aoka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izy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hovohàna</a:t>
            </a:r>
            <a:r>
              <a:rPr lang="en-GB" sz="6000" b="1" dirty="0" smtClean="0"/>
              <a:t>,</a:t>
            </a:r>
            <a:endParaRPr lang="fr-FR" sz="6000" b="1" dirty="0" smtClean="0"/>
          </a:p>
          <a:p>
            <a:pPr algn="ctr"/>
            <a:r>
              <a:rPr lang="en-GB" sz="6000" b="1" dirty="0" smtClean="0"/>
              <a:t>      </a:t>
            </a:r>
            <a:r>
              <a:rPr lang="en-GB" sz="6000" b="1" dirty="0" err="1" smtClean="0"/>
              <a:t>Fa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mitondra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famelàna</a:t>
            </a:r>
            <a:endParaRPr lang="fr-FR" sz="6000" b="1" dirty="0" smtClean="0"/>
          </a:p>
          <a:p>
            <a:pPr algn="ctr"/>
            <a:r>
              <a:rPr lang="en-GB" sz="6000" b="1" dirty="0" smtClean="0"/>
              <a:t>   </a:t>
            </a:r>
            <a:r>
              <a:rPr lang="en-GB" sz="6000" b="1" dirty="0" err="1" smtClean="0"/>
              <a:t>Hampahery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sy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hitana</a:t>
            </a:r>
            <a:endParaRPr lang="fr-FR" sz="6000" b="1" dirty="0" smtClean="0"/>
          </a:p>
          <a:p>
            <a:pPr algn="ctr"/>
            <a:r>
              <a:rPr lang="en-GB" sz="6000" b="1" dirty="0" smtClean="0"/>
              <a:t>      </a:t>
            </a: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fanahinao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sy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fo</a:t>
            </a:r>
            <a:endParaRPr lang="fr-FR" sz="6000" b="1" dirty="0" smtClean="0"/>
          </a:p>
          <a:p>
            <a:pPr algn="ctr"/>
            <a:endParaRPr lang="fr-FR" sz="60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214296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/>
              <a:t>2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Efa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novidiny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lafo</a:t>
            </a:r>
            <a:endParaRPr lang="fr-FR" sz="6000" b="1" dirty="0" smtClean="0"/>
          </a:p>
          <a:p>
            <a:pPr algn="ctr"/>
            <a:r>
              <a:rPr lang="en-GB" sz="6000" b="1" dirty="0" smtClean="0"/>
              <a:t>      </a:t>
            </a:r>
            <a:r>
              <a:rPr lang="en-GB" sz="6000" b="1" dirty="0" err="1" smtClean="0"/>
              <a:t>Mba</a:t>
            </a:r>
            <a:r>
              <a:rPr lang="en-GB" sz="6000" b="1" dirty="0" smtClean="0"/>
              <a:t> ho </a:t>
            </a:r>
            <a:r>
              <a:rPr lang="en-GB" sz="6000" b="1" dirty="0" err="1" smtClean="0"/>
              <a:t>afaka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hianao</a:t>
            </a:r>
            <a:r>
              <a:rPr lang="en-GB" sz="6000" b="1" dirty="0" smtClean="0"/>
              <a:t> ;</a:t>
            </a:r>
            <a:endParaRPr lang="fr-FR" sz="6000" b="1" dirty="0" smtClean="0"/>
          </a:p>
          <a:p>
            <a:pPr algn="ctr"/>
            <a:r>
              <a:rPr lang="en-GB" sz="6000" b="1" dirty="0" smtClean="0"/>
              <a:t>   </a:t>
            </a:r>
            <a:r>
              <a:rPr lang="en-GB" sz="6000" b="1" dirty="0" err="1" smtClean="0"/>
              <a:t>Izy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hiara-misakafo</a:t>
            </a:r>
            <a:endParaRPr lang="fr-FR" sz="6000" b="1" dirty="0" smtClean="0"/>
          </a:p>
          <a:p>
            <a:pPr algn="ctr"/>
            <a:r>
              <a:rPr lang="en-GB" sz="6000" b="1" dirty="0" smtClean="0"/>
              <a:t>      </a:t>
            </a:r>
            <a:r>
              <a:rPr lang="en-GB" sz="6000" b="1" dirty="0" err="1" smtClean="0"/>
              <a:t>Sy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hifaly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aminao</a:t>
            </a:r>
            <a:r>
              <a:rPr lang="en-GB" sz="6000" b="1" dirty="0" smtClean="0"/>
              <a:t> ;</a:t>
            </a:r>
            <a:endParaRPr lang="fr-FR" sz="60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214296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 smtClean="0"/>
              <a:t>    </a:t>
            </a:r>
            <a:r>
              <a:rPr lang="en-GB" sz="6000" b="1" dirty="0" err="1" smtClean="0"/>
              <a:t>Fahasoavana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zaraina</a:t>
            </a:r>
            <a:r>
              <a:rPr lang="en-GB" sz="6000" b="1" dirty="0" smtClean="0"/>
              <a:t>,</a:t>
            </a:r>
            <a:endParaRPr lang="fr-FR" sz="6000" b="1" dirty="0" smtClean="0"/>
          </a:p>
          <a:p>
            <a:pPr algn="ctr"/>
            <a:r>
              <a:rPr lang="en-GB" sz="6000" b="1" dirty="0" smtClean="0"/>
              <a:t>      </a:t>
            </a:r>
            <a:r>
              <a:rPr lang="en-GB" sz="6000" b="1" dirty="0" err="1" smtClean="0"/>
              <a:t>Lova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ampanantenaina</a:t>
            </a:r>
            <a:r>
              <a:rPr lang="en-GB" sz="6000" b="1" dirty="0" smtClean="0"/>
              <a:t>,</a:t>
            </a:r>
            <a:endParaRPr lang="fr-FR" sz="6000" b="1" dirty="0" smtClean="0"/>
          </a:p>
          <a:p>
            <a:pPr algn="ctr"/>
            <a:r>
              <a:rPr lang="en-GB" sz="6000" b="1" dirty="0" smtClean="0"/>
              <a:t>   </a:t>
            </a:r>
            <a:r>
              <a:rPr lang="en-GB" sz="6000" b="1" i="1" dirty="0" err="1" smtClean="0"/>
              <a:t>I</a:t>
            </a:r>
            <a:r>
              <a:rPr lang="en-GB" sz="6000" b="1" dirty="0" err="1" smtClean="0"/>
              <a:t>ray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vatsy</a:t>
            </a:r>
            <a:r>
              <a:rPr lang="en-GB" sz="6000" b="1" dirty="0" smtClean="0"/>
              <a:t>, </a:t>
            </a:r>
            <a:r>
              <a:rPr lang="en-GB" sz="6000" b="1" i="1" dirty="0" err="1" smtClean="0"/>
              <a:t>i</a:t>
            </a:r>
            <a:r>
              <a:rPr lang="en-GB" sz="6000" b="1" dirty="0" err="1" smtClean="0"/>
              <a:t>ray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aina</a:t>
            </a:r>
            <a:endParaRPr lang="fr-FR" sz="6000" b="1" dirty="0" smtClean="0"/>
          </a:p>
          <a:p>
            <a:pPr algn="ctr"/>
            <a:r>
              <a:rPr lang="en-GB" sz="6000" b="1" dirty="0" smtClean="0"/>
              <a:t>  ‘</a:t>
            </a:r>
            <a:r>
              <a:rPr lang="en-GB" sz="6000" b="1" dirty="0" err="1" smtClean="0"/>
              <a:t>Ndrey</a:t>
            </a:r>
            <a:r>
              <a:rPr lang="en-GB" sz="6000" b="1" dirty="0" smtClean="0"/>
              <a:t>, </a:t>
            </a: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hasambaranao</a:t>
            </a:r>
            <a:r>
              <a:rPr lang="en-GB" sz="6000" b="1" dirty="0" smtClean="0"/>
              <a:t> !</a:t>
            </a:r>
            <a:endParaRPr lang="fr-FR" sz="60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79</Words>
  <Application>Microsoft Office PowerPoint</Application>
  <PresentationFormat>Affichage à l'écran (16:9)</PresentationFormat>
  <Paragraphs>18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FFPM 42</vt:lpstr>
      <vt:lpstr>Diapositive 2</vt:lpstr>
      <vt:lpstr>Diapositive 3</vt:lpstr>
      <vt:lpstr>Diapositive 4</vt:lpstr>
      <vt:lpstr>Diapositive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FFPM 41</dc:title>
  <dc:creator>SONO</dc:creator>
  <cp:lastModifiedBy>SONO</cp:lastModifiedBy>
  <cp:revision>2</cp:revision>
  <dcterms:created xsi:type="dcterms:W3CDTF">2014-08-09T07:58:59Z</dcterms:created>
  <dcterms:modified xsi:type="dcterms:W3CDTF">2014-08-09T08:07:10Z</dcterms:modified>
</cp:coreProperties>
</file>