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9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8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8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4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51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0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33F1-2BD4-47AF-88D7-4636E4342C17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59DC-1136-4969-BA72-33B268DF6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411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2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Zanahary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Mpanao</a:t>
            </a:r>
            <a:r>
              <a:rPr lang="en-GB" sz="6000" b="1" dirty="0" smtClean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Tsinjovy</a:t>
            </a:r>
            <a:r>
              <a:rPr lang="en-GB" sz="6000" b="1" dirty="0" smtClean="0"/>
              <a:t> </a:t>
            </a:r>
            <a:r>
              <a:rPr lang="en-GB" sz="6000" b="1" dirty="0"/>
              <a:t>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miantrà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lovanao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2239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Tokinay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Tanjakay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mitalaho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Tsarovy</a:t>
            </a:r>
            <a:r>
              <a:rPr lang="en-GB" sz="6000" b="1" dirty="0" smtClean="0"/>
              <a:t> </a:t>
            </a:r>
            <a:r>
              <a:rPr lang="en-GB" sz="6000" b="1" dirty="0"/>
              <a:t>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8568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Tomponay</a:t>
            </a:r>
            <a:r>
              <a:rPr lang="en-GB" sz="4800" b="1" dirty="0"/>
              <a:t>, </a:t>
            </a:r>
            <a:r>
              <a:rPr lang="en-GB" sz="4800" b="1" dirty="0" err="1" smtClean="0"/>
              <a:t>Mpamonjy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soa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6000" b="1" dirty="0" err="1" smtClean="0"/>
              <a:t>Tariho</a:t>
            </a:r>
            <a:r>
              <a:rPr lang="en-GB" sz="6000" b="1" dirty="0" smtClean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Hanompo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hanoa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voninahitrao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6774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Rehefa</a:t>
            </a:r>
            <a:r>
              <a:rPr lang="en-GB" sz="6600" b="1" dirty="0"/>
              <a:t> </a:t>
            </a:r>
            <a:r>
              <a:rPr lang="en-GB" sz="6600" b="1" dirty="0" err="1"/>
              <a:t>hody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Handray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hasambarana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Atolotrao</a:t>
            </a:r>
            <a:r>
              <a:rPr lang="en-GB" sz="6600" b="1" dirty="0"/>
              <a:t>, </a:t>
            </a:r>
            <a:r>
              <a:rPr lang="en-GB" sz="6600" b="1" dirty="0" err="1"/>
              <a:t>Mpanavotray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10353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411</vt:lpstr>
      <vt:lpstr>1) Ry Zanahary Tomponay, Mpanao izao rehetra izao ! Tsinjovy re ny olonao, Ka miantrà ny lovanao.</vt:lpstr>
      <vt:lpstr>2) Ry Tokinay sy Tanjakay ! Mba mitalaho izahay ; Tsarovy re ny zanakao, Ka mamelà ny helokay.</vt:lpstr>
      <vt:lpstr>3) Ry Tomponay, Mpamonjy soa ! Tariho izahay izao Hanompo sy hanoa Anao, Ho voninahitrao tokoa.</vt:lpstr>
      <vt:lpstr>4) Rehefa hody izahay, Mba raiso ny fanahinay Handray ny hasambarana Atolotrao, Mpanavotray.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411</dc:title>
  <dc:creator>ami</dc:creator>
  <cp:lastModifiedBy>ami</cp:lastModifiedBy>
  <cp:revision>1</cp:revision>
  <dcterms:created xsi:type="dcterms:W3CDTF">2014-10-27T10:43:47Z</dcterms:created>
  <dcterms:modified xsi:type="dcterms:W3CDTF">2014-10-27T10:47:33Z</dcterms:modified>
</cp:coreProperties>
</file>