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78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26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5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55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92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23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19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51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9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92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68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318D-F9F0-4486-B905-7ED84DE3603A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0FF13-FC57-4493-A2C9-9E494CCFDF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2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412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3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Jehovah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Indreto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Mifona</a:t>
            </a:r>
            <a:r>
              <a:rPr lang="en-GB" sz="6600" b="1" dirty="0" smtClean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/>
              <a:t>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helokay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138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ankehitrio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mijere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mamonje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932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Vonjeo</a:t>
            </a:r>
            <a:r>
              <a:rPr lang="en-GB" sz="6000" b="1" dirty="0"/>
              <a:t>, </a:t>
            </a:r>
            <a:r>
              <a:rPr lang="en-GB" sz="6000" b="1" dirty="0" err="1"/>
              <a:t>vonjeo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Ray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600" b="1" dirty="0" err="1" smtClean="0"/>
              <a:t>Vonjeo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Mifona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Isao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1177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ankehitrio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mijere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mamonje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13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Mpanota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mamelà</a:t>
            </a:r>
            <a:r>
              <a:rPr lang="en-GB" sz="7200" b="1" dirty="0"/>
              <a:t> </a:t>
            </a:r>
            <a:r>
              <a:rPr lang="en-GB" sz="7200" b="1" dirty="0" err="1"/>
              <a:t>anay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Maloto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Sasao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voadio</a:t>
            </a:r>
            <a:r>
              <a:rPr lang="en-GB" sz="7200" b="1" dirty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66293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ankehitrio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mijere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mamonje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9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Jereo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Zanakao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Misolo</a:t>
            </a:r>
            <a:r>
              <a:rPr lang="en-GB" sz="7200" b="1" dirty="0" smtClean="0"/>
              <a:t> </a:t>
            </a:r>
            <a:r>
              <a:rPr lang="en-GB" sz="7200" b="1" dirty="0" err="1"/>
              <a:t>vav</a:t>
            </a:r>
            <a:r>
              <a:rPr lang="en-GB" sz="7200" b="1" i="1" dirty="0" err="1"/>
              <a:t>a</a:t>
            </a:r>
            <a:r>
              <a:rPr lang="en-GB" sz="7200" b="1" dirty="0"/>
              <a:t>  </a:t>
            </a:r>
            <a:r>
              <a:rPr lang="en-GB" sz="7200" b="1" dirty="0" err="1"/>
              <a:t>anay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Ilay</a:t>
            </a:r>
            <a:r>
              <a:rPr lang="en-GB" sz="7200" b="1" dirty="0" smtClean="0"/>
              <a:t> </a:t>
            </a:r>
            <a:r>
              <a:rPr lang="en-GB" sz="7200" b="1" dirty="0" err="1"/>
              <a:t>Malalanao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Mifona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anay</a:t>
            </a:r>
            <a:r>
              <a:rPr lang="en-GB" sz="7200" b="1" dirty="0"/>
              <a:t> 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94005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ankehitrio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mijere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mamonje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73249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412</vt:lpstr>
      <vt:lpstr>1) Jehovah Tompo ô ! Indreto izahay Mifona Aminao ; Fa be ny helokay ;</vt:lpstr>
      <vt:lpstr>Henoy  izao, ry Ray ! Henoy ankehitrio, Henoy ny vavakay, Henoy ka mba valio. Ry Andriamanitray ! mijere ! Jeso Kristy Tomponay ! mamonje !</vt:lpstr>
      <vt:lpstr>2) Vonjeo, vonjeo, ry Ray ! Vonjeo ny olonao ; Mifona izahay, Isao ho zanakao ;</vt:lpstr>
      <vt:lpstr>Henoy  izao, ry Ray ! Henoy ankehitrio, Henoy ny vavakay, Henoy ka mba valio. Ry Andriamanitray ! mijere ! Jeso Kristy Tomponay ! mamonje !</vt:lpstr>
      <vt:lpstr>3) Mpanota izahay, Mba mamelà anay ; Maloto ny fonay, Sasao ho voadio ;</vt:lpstr>
      <vt:lpstr>Henoy  izao, ry Ray ! Henoy ankehitrio, Henoy ny vavakay, Henoy ka mba valio. Ry Andriamanitray ! mijere ! Jeso Kristy Tomponay ! mamonje !</vt:lpstr>
      <vt:lpstr>4) Jereo ny Zanakao Misolo vava  anay ; Ilay Malalanao, Mifona ho anay ;</vt:lpstr>
      <vt:lpstr>Henoy  izao, ry Ray ! Henoy ankehitrio, Henoy ny vavakay, Henoy ka mba valio. Ry Andriamanitray ! mijere ! Jeso Kristy Tomponay ! mamonje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412</dc:title>
  <dc:creator>ami</dc:creator>
  <cp:lastModifiedBy>ami</cp:lastModifiedBy>
  <cp:revision>1</cp:revision>
  <dcterms:created xsi:type="dcterms:W3CDTF">2014-10-27T10:47:37Z</dcterms:created>
  <dcterms:modified xsi:type="dcterms:W3CDTF">2014-10-27T10:53:31Z</dcterms:modified>
</cp:coreProperties>
</file>