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08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913EE-FD4D-4491-83C1-1972C2104C55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8C224-0BCC-4CFE-937D-356FEFD38A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287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913EE-FD4D-4491-83C1-1972C2104C55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8C224-0BCC-4CFE-937D-356FEFD38A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7926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913EE-FD4D-4491-83C1-1972C2104C55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8C224-0BCC-4CFE-937D-356FEFD38A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839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913EE-FD4D-4491-83C1-1972C2104C55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8C224-0BCC-4CFE-937D-356FEFD38A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7955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913EE-FD4D-4491-83C1-1972C2104C55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8C224-0BCC-4CFE-937D-356FEFD38A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478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913EE-FD4D-4491-83C1-1972C2104C55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8C224-0BCC-4CFE-937D-356FEFD38A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467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913EE-FD4D-4491-83C1-1972C2104C55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8C224-0BCC-4CFE-937D-356FEFD38A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9761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913EE-FD4D-4491-83C1-1972C2104C55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8C224-0BCC-4CFE-937D-356FEFD38A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5715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913EE-FD4D-4491-83C1-1972C2104C55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8C224-0BCC-4CFE-937D-356FEFD38A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165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913EE-FD4D-4491-83C1-1972C2104C55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8C224-0BCC-4CFE-937D-356FEFD38A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157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913EE-FD4D-4491-83C1-1972C2104C55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8C224-0BCC-4CFE-937D-356FEFD38A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8640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913EE-FD4D-4491-83C1-1972C2104C55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8C224-0BCC-4CFE-937D-356FEFD38A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5130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43558"/>
            <a:ext cx="7772400" cy="1102519"/>
          </a:xfrm>
        </p:spPr>
        <p:txBody>
          <a:bodyPr>
            <a:noAutofit/>
          </a:bodyPr>
          <a:lstStyle/>
          <a:p>
            <a:r>
              <a:rPr lang="fr-FR" sz="19900" b="1" dirty="0" smtClean="0"/>
              <a:t>413</a:t>
            </a:r>
            <a:endParaRPr lang="fr-FR" sz="19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1380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29271"/>
            <a:ext cx="9144000" cy="1102519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1) </a:t>
            </a:r>
            <a:r>
              <a:rPr lang="en-GB" sz="5400" b="1" dirty="0" err="1"/>
              <a:t>Ry</a:t>
            </a:r>
            <a:r>
              <a:rPr lang="en-GB" sz="5400" b="1" dirty="0"/>
              <a:t> </a:t>
            </a:r>
            <a:r>
              <a:rPr lang="en-GB" sz="5400" b="1" dirty="0" err="1"/>
              <a:t>Mpamonjy</a:t>
            </a:r>
            <a:r>
              <a:rPr lang="en-GB" sz="5400" b="1" dirty="0"/>
              <a:t>, </a:t>
            </a:r>
            <a:r>
              <a:rPr lang="en-GB" sz="5400" b="1" dirty="0" err="1"/>
              <a:t>Tompo</a:t>
            </a:r>
            <a:r>
              <a:rPr lang="en-GB" sz="5400" b="1" dirty="0"/>
              <a:t> </a:t>
            </a:r>
            <a:r>
              <a:rPr lang="en-GB" sz="5400" b="1" dirty="0" err="1"/>
              <a:t>soa</a:t>
            </a:r>
            <a:r>
              <a:rPr lang="en-GB" sz="5400" b="1" dirty="0"/>
              <a:t> !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6000" b="1" dirty="0" err="1" smtClean="0"/>
              <a:t>Avy</a:t>
            </a:r>
            <a:r>
              <a:rPr lang="en-GB" sz="6000" b="1" dirty="0" smtClean="0"/>
              <a:t> </a:t>
            </a:r>
            <a:r>
              <a:rPr lang="en-GB" sz="6000" b="1" dirty="0" err="1"/>
              <a:t>izahay</a:t>
            </a:r>
            <a:r>
              <a:rPr lang="en-GB" sz="6000" b="1" dirty="0"/>
              <a:t> </a:t>
            </a:r>
            <a:r>
              <a:rPr lang="en-GB" sz="6000" b="1" dirty="0" err="1"/>
              <a:t>izao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Mba</a:t>
            </a:r>
            <a:r>
              <a:rPr lang="en-GB" sz="6000" b="1" dirty="0" smtClean="0"/>
              <a:t> </a:t>
            </a:r>
            <a:r>
              <a:rPr lang="en-GB" sz="6000" b="1" dirty="0" err="1"/>
              <a:t>hanaiky</a:t>
            </a:r>
            <a:r>
              <a:rPr lang="en-GB" sz="6000" b="1" dirty="0"/>
              <a:t> </a:t>
            </a:r>
            <a:r>
              <a:rPr lang="en-GB" sz="6000" b="1" dirty="0" err="1"/>
              <a:t>sy</a:t>
            </a:r>
            <a:r>
              <a:rPr lang="en-GB" sz="6000" b="1" dirty="0"/>
              <a:t> </a:t>
            </a:r>
            <a:r>
              <a:rPr lang="en-GB" sz="6000" b="1" dirty="0" err="1"/>
              <a:t>hanoa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Ka</a:t>
            </a:r>
            <a:r>
              <a:rPr lang="en-GB" sz="6000" b="1" dirty="0" smtClean="0"/>
              <a:t> </a:t>
            </a:r>
            <a:r>
              <a:rPr lang="en-GB" sz="6000" b="1" dirty="0" err="1"/>
              <a:t>hiverin</a:t>
            </a:r>
            <a:r>
              <a:rPr lang="en-GB" sz="6000" b="1" i="1" dirty="0" err="1"/>
              <a:t>a</a:t>
            </a:r>
            <a:r>
              <a:rPr lang="en-GB" sz="6000" b="1" dirty="0"/>
              <a:t> </a:t>
            </a:r>
            <a:r>
              <a:rPr lang="en-GB" sz="6000" b="1" dirty="0" err="1"/>
              <a:t>Aminao</a:t>
            </a:r>
            <a:r>
              <a:rPr lang="en-GB" sz="6000" b="1" dirty="0"/>
              <a:t>,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723120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29271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 err="1"/>
              <a:t>Hianao</a:t>
            </a:r>
            <a:r>
              <a:rPr lang="en-GB" sz="6600" b="1" dirty="0"/>
              <a:t> no </a:t>
            </a:r>
            <a:r>
              <a:rPr lang="en-GB" sz="6600" b="1" dirty="0" err="1"/>
              <a:t>ranon’aina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Mahavelona</a:t>
            </a:r>
            <a:r>
              <a:rPr lang="en-GB" sz="6600" b="1" dirty="0" smtClean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fo</a:t>
            </a:r>
            <a:r>
              <a:rPr lang="en-GB" sz="6600" b="1" dirty="0"/>
              <a:t> ;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Hianao</a:t>
            </a:r>
            <a:r>
              <a:rPr lang="en-GB" sz="6600" b="1" dirty="0" smtClean="0"/>
              <a:t> </a:t>
            </a:r>
            <a:r>
              <a:rPr lang="en-GB" sz="6600" b="1" dirty="0"/>
              <a:t>no </a:t>
            </a:r>
            <a:r>
              <a:rPr lang="en-GB" sz="6600" b="1" dirty="0" err="1"/>
              <a:t>antenaina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Mba</a:t>
            </a:r>
            <a:r>
              <a:rPr lang="en-GB" sz="6600" b="1" dirty="0" smtClean="0"/>
              <a:t> </a:t>
            </a:r>
            <a:r>
              <a:rPr lang="en-GB" sz="6600" b="1" dirty="0" err="1"/>
              <a:t>hanala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manjo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401897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29271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2) </a:t>
            </a:r>
            <a:r>
              <a:rPr lang="en-GB" sz="6000" b="1" i="1" dirty="0" err="1"/>
              <a:t>I</a:t>
            </a:r>
            <a:r>
              <a:rPr lang="en-GB" sz="6000" b="1" dirty="0" err="1"/>
              <a:t>ndreto</a:t>
            </a:r>
            <a:r>
              <a:rPr lang="en-GB" sz="6000" b="1" dirty="0"/>
              <a:t> </a:t>
            </a:r>
            <a:r>
              <a:rPr lang="en-GB" sz="6000" b="1" dirty="0" err="1"/>
              <a:t>izahay</a:t>
            </a:r>
            <a:r>
              <a:rPr lang="en-GB" sz="6000" b="1" dirty="0"/>
              <a:t> </a:t>
            </a:r>
            <a:r>
              <a:rPr lang="en-GB" sz="6000" b="1" dirty="0" err="1"/>
              <a:t>mpanota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Efa</a:t>
            </a:r>
            <a:r>
              <a:rPr lang="en-GB" sz="6600" b="1" dirty="0" smtClean="0"/>
              <a:t> </a:t>
            </a:r>
            <a:r>
              <a:rPr lang="en-GB" sz="6600" b="1" dirty="0" err="1"/>
              <a:t>diso</a:t>
            </a:r>
            <a:r>
              <a:rPr lang="en-GB" sz="6600" b="1" dirty="0"/>
              <a:t> </a:t>
            </a:r>
            <a:r>
              <a:rPr lang="en-GB" sz="6600" b="1" dirty="0" err="1"/>
              <a:t>taminao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Mamonje</a:t>
            </a:r>
            <a:r>
              <a:rPr lang="en-GB" sz="6600" b="1" dirty="0" smtClean="0"/>
              <a:t> </a:t>
            </a:r>
            <a:r>
              <a:rPr lang="en-GB" sz="6600" b="1" dirty="0" err="1"/>
              <a:t>sy</a:t>
            </a:r>
            <a:r>
              <a:rPr lang="en-GB" sz="6600" b="1" dirty="0"/>
              <a:t> </a:t>
            </a:r>
            <a:r>
              <a:rPr lang="en-GB" sz="6600" b="1" dirty="0" err="1"/>
              <a:t>manavota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Ny</a:t>
            </a:r>
            <a:r>
              <a:rPr lang="en-GB" sz="6600" b="1" dirty="0" smtClean="0"/>
              <a:t> </a:t>
            </a:r>
            <a:r>
              <a:rPr lang="en-GB" sz="6600" b="1" dirty="0" err="1"/>
              <a:t>fanahinay</a:t>
            </a:r>
            <a:r>
              <a:rPr lang="en-GB" sz="6600" b="1" dirty="0"/>
              <a:t> </a:t>
            </a:r>
            <a:r>
              <a:rPr lang="en-GB" sz="6600" b="1" dirty="0" err="1"/>
              <a:t>izao</a:t>
            </a:r>
            <a:r>
              <a:rPr lang="en-GB" sz="6600" b="1" dirty="0"/>
              <a:t>,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4161185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29271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 err="1"/>
              <a:t>Hianao</a:t>
            </a:r>
            <a:r>
              <a:rPr lang="en-GB" sz="6000" b="1" dirty="0"/>
              <a:t> no </a:t>
            </a:r>
            <a:r>
              <a:rPr lang="en-GB" sz="6000" b="1" dirty="0" err="1"/>
              <a:t>mahavonjy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i="1" dirty="0" err="1" smtClean="0"/>
              <a:t>I</a:t>
            </a:r>
            <a:r>
              <a:rPr lang="en-GB" sz="6000" b="1" dirty="0" err="1" smtClean="0"/>
              <a:t>zay</a:t>
            </a:r>
            <a:r>
              <a:rPr lang="en-GB" sz="6000" b="1" dirty="0" smtClean="0"/>
              <a:t> </a:t>
            </a:r>
            <a:r>
              <a:rPr lang="en-GB" sz="6000" b="1" dirty="0" err="1"/>
              <a:t>miankina</a:t>
            </a:r>
            <a:r>
              <a:rPr lang="en-GB" sz="6000" b="1" dirty="0"/>
              <a:t> </a:t>
            </a:r>
            <a:r>
              <a:rPr lang="en-GB" sz="6000" b="1" dirty="0" err="1"/>
              <a:t>Aminao</a:t>
            </a:r>
            <a:r>
              <a:rPr lang="en-GB" sz="6000" b="1" dirty="0"/>
              <a:t> ;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smtClean="0"/>
              <a:t>Koa </a:t>
            </a:r>
            <a:r>
              <a:rPr lang="en-GB" sz="6000" b="1" dirty="0" err="1"/>
              <a:t>raiso</a:t>
            </a:r>
            <a:r>
              <a:rPr lang="en-GB" sz="6000" b="1" dirty="0"/>
              <a:t>,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Mpamonjy</a:t>
            </a:r>
            <a:r>
              <a:rPr lang="en-GB" sz="6000" b="1" dirty="0"/>
              <a:t> !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/>
              <a:t>fifonanay</a:t>
            </a:r>
            <a:r>
              <a:rPr lang="en-GB" sz="6000" b="1" dirty="0"/>
              <a:t> </a:t>
            </a:r>
            <a:r>
              <a:rPr lang="en-GB" sz="6000" b="1" dirty="0" err="1"/>
              <a:t>izao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890687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29271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3)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Jesosy</a:t>
            </a:r>
            <a:r>
              <a:rPr lang="en-GB" sz="6600" b="1" dirty="0"/>
              <a:t> be </a:t>
            </a:r>
            <a:r>
              <a:rPr lang="en-GB" sz="6600" b="1" dirty="0" err="1"/>
              <a:t>fitia</a:t>
            </a:r>
            <a:r>
              <a:rPr lang="en-GB" sz="6600" b="1" dirty="0"/>
              <a:t> !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Mba</a:t>
            </a:r>
            <a:r>
              <a:rPr lang="en-GB" sz="6600" b="1" dirty="0" smtClean="0"/>
              <a:t> </a:t>
            </a:r>
            <a:r>
              <a:rPr lang="en-GB" sz="6600" b="1" dirty="0" err="1"/>
              <a:t>tantano</a:t>
            </a:r>
            <a:r>
              <a:rPr lang="en-GB" sz="6600" b="1" dirty="0"/>
              <a:t> </a:t>
            </a:r>
            <a:r>
              <a:rPr lang="en-GB" sz="6600" b="1" dirty="0" err="1"/>
              <a:t>izahay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Fa</a:t>
            </a:r>
            <a:r>
              <a:rPr lang="en-GB" sz="6600" b="1" dirty="0" smtClean="0"/>
              <a:t>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lavo</a:t>
            </a:r>
            <a:r>
              <a:rPr lang="en-GB" sz="6600" b="1" dirty="0"/>
              <a:t> </a:t>
            </a:r>
            <a:r>
              <a:rPr lang="en-GB" sz="6600" b="1" dirty="0" err="1"/>
              <a:t>sy</a:t>
            </a:r>
            <a:r>
              <a:rPr lang="en-GB" sz="6600" b="1" dirty="0"/>
              <a:t> </a:t>
            </a:r>
            <a:r>
              <a:rPr lang="en-GB" sz="6600" b="1" dirty="0" err="1"/>
              <a:t>hania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Raha</a:t>
            </a:r>
            <a:r>
              <a:rPr lang="en-GB" sz="6600" b="1" dirty="0" smtClean="0"/>
              <a:t> </a:t>
            </a:r>
            <a:r>
              <a:rPr lang="en-GB" sz="6600" b="1" dirty="0" err="1"/>
              <a:t>tsy</a:t>
            </a:r>
            <a:r>
              <a:rPr lang="en-GB" sz="6600" b="1" dirty="0"/>
              <a:t> </a:t>
            </a:r>
            <a:r>
              <a:rPr lang="en-GB" sz="6600" b="1" dirty="0" err="1"/>
              <a:t>hazoninao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137173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29271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 err="1"/>
              <a:t>Tsy</a:t>
            </a:r>
            <a:r>
              <a:rPr lang="en-GB" sz="6600" b="1" dirty="0"/>
              <a:t>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misy</a:t>
            </a:r>
            <a:r>
              <a:rPr lang="en-GB" sz="6600" b="1" dirty="0"/>
              <a:t> </a:t>
            </a:r>
            <a:r>
              <a:rPr lang="en-GB" sz="6600" b="1" dirty="0" err="1"/>
              <a:t>mety</a:t>
            </a:r>
            <a:r>
              <a:rPr lang="en-GB" sz="6600" b="1" dirty="0"/>
              <a:t> very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Eo</a:t>
            </a:r>
            <a:r>
              <a:rPr lang="en-GB" sz="6600" b="1" dirty="0" smtClean="0"/>
              <a:t> </a:t>
            </a:r>
            <a:r>
              <a:rPr lang="en-GB" sz="6600" b="1" dirty="0"/>
              <a:t>am-</a:t>
            </a:r>
            <a:r>
              <a:rPr lang="en-GB" sz="6600" b="1" dirty="0" err="1"/>
              <a:t>pelatananao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Fa</a:t>
            </a:r>
            <a:r>
              <a:rPr lang="en-GB" sz="6600" b="1" dirty="0" smtClean="0"/>
              <a:t> </a:t>
            </a:r>
            <a:r>
              <a:rPr lang="en-GB" sz="6600" b="1" dirty="0" err="1"/>
              <a:t>Aminao</a:t>
            </a:r>
            <a:r>
              <a:rPr lang="en-GB" sz="6600" b="1" dirty="0"/>
              <a:t> no </a:t>
            </a:r>
            <a:r>
              <a:rPr lang="en-GB" sz="6600" b="1" dirty="0" err="1"/>
              <a:t>misy</a:t>
            </a:r>
            <a:r>
              <a:rPr lang="en-GB" sz="6600" b="1" dirty="0"/>
              <a:t> </a:t>
            </a:r>
            <a:r>
              <a:rPr lang="en-GB" sz="6600" b="1" dirty="0" err="1"/>
              <a:t>hery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Mahatanjaka</a:t>
            </a:r>
            <a:r>
              <a:rPr lang="en-GB" sz="6600" b="1" dirty="0" smtClean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076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29271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4) </a:t>
            </a:r>
            <a:r>
              <a:rPr lang="en-GB" sz="6000" b="1" dirty="0" err="1"/>
              <a:t>Tompo</a:t>
            </a:r>
            <a:r>
              <a:rPr lang="en-GB" sz="6000" b="1" dirty="0"/>
              <a:t> ô !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tanteraho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i="1" dirty="0" err="1" smtClean="0"/>
              <a:t>I</a:t>
            </a:r>
            <a:r>
              <a:rPr lang="en-GB" sz="6600" b="1" dirty="0" err="1" smtClean="0"/>
              <a:t>zay</a:t>
            </a:r>
            <a:r>
              <a:rPr lang="en-GB" sz="6600" b="1" dirty="0" smtClean="0"/>
              <a:t> </a:t>
            </a:r>
            <a:r>
              <a:rPr lang="en-GB" sz="6600" b="1" dirty="0" err="1"/>
              <a:t>rehetra</a:t>
            </a:r>
            <a:r>
              <a:rPr lang="en-GB" sz="6600" b="1" dirty="0"/>
              <a:t> </a:t>
            </a:r>
            <a:r>
              <a:rPr lang="en-GB" sz="6600" b="1" dirty="0" err="1"/>
              <a:t>mahasoa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Ka</a:t>
            </a:r>
            <a:r>
              <a:rPr lang="en-GB" sz="6600" b="1" dirty="0" smtClean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otanay</a:t>
            </a:r>
            <a:r>
              <a:rPr lang="en-GB" sz="6600" b="1" dirty="0"/>
              <a:t> </a:t>
            </a:r>
            <a:r>
              <a:rPr lang="en-GB" sz="6600" b="1" dirty="0" err="1"/>
              <a:t>afaho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Fa</a:t>
            </a:r>
            <a:r>
              <a:rPr lang="en-GB" sz="6600" b="1" dirty="0" smtClean="0"/>
              <a:t> </a:t>
            </a:r>
            <a:r>
              <a:rPr lang="en-GB" sz="6600" b="1" dirty="0" err="1"/>
              <a:t>manimba</a:t>
            </a:r>
            <a:r>
              <a:rPr lang="en-GB" sz="6600" b="1" dirty="0"/>
              <a:t> </a:t>
            </a:r>
            <a:r>
              <a:rPr lang="en-GB" sz="6600" b="1" dirty="0" err="1"/>
              <a:t>anay</a:t>
            </a:r>
            <a:r>
              <a:rPr lang="en-GB" sz="6600" b="1" dirty="0"/>
              <a:t> </a:t>
            </a:r>
            <a:r>
              <a:rPr lang="en-GB" sz="6600" b="1" dirty="0" err="1"/>
              <a:t>tokoa</a:t>
            </a:r>
            <a:r>
              <a:rPr lang="en-GB" sz="6600" b="1" dirty="0"/>
              <a:t>,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181657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29271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 err="1"/>
              <a:t>Mampianara</a:t>
            </a:r>
            <a:r>
              <a:rPr lang="en-GB" sz="6000" b="1" dirty="0"/>
              <a:t> </a:t>
            </a:r>
            <a:r>
              <a:rPr lang="en-GB" sz="6000" b="1" dirty="0" err="1"/>
              <a:t>anay</a:t>
            </a:r>
            <a:r>
              <a:rPr lang="en-GB" sz="6000" b="1" dirty="0"/>
              <a:t> </a:t>
            </a:r>
            <a:r>
              <a:rPr lang="en-GB" sz="6000" b="1" dirty="0" err="1"/>
              <a:t>haniry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Mba</a:t>
            </a:r>
            <a:r>
              <a:rPr lang="en-GB" sz="6000" b="1" dirty="0" smtClean="0"/>
              <a:t> </a:t>
            </a:r>
            <a:r>
              <a:rPr lang="en-GB" sz="6000" b="1" dirty="0" err="1"/>
              <a:t>hanao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sitrakao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Hahazoanay</a:t>
            </a:r>
            <a:r>
              <a:rPr lang="en-GB" sz="6000" b="1" dirty="0" smtClean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hery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Eo</a:t>
            </a:r>
            <a:r>
              <a:rPr lang="en-GB" sz="6000" b="1" dirty="0" smtClean="0"/>
              <a:t> </a:t>
            </a:r>
            <a:r>
              <a:rPr lang="en-GB" sz="6000" b="1" dirty="0"/>
              <a:t>am-</a:t>
            </a:r>
            <a:r>
              <a:rPr lang="en-GB" sz="6000" b="1" dirty="0" err="1"/>
              <a:t>pelatananao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1953369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42</Words>
  <Application>Microsoft Office PowerPoint</Application>
  <PresentationFormat>Affichage à l'écran (16:9)</PresentationFormat>
  <Paragraphs>9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413</vt:lpstr>
      <vt:lpstr>1) Ry Mpamonjy, Tompo soa ! Avy izahay izao, Mba hanaiky sy hanoa, Ka hiverina Aminao,</vt:lpstr>
      <vt:lpstr>Hianao no ranon’aina Mahavelona ny fo ; Hianao no antenaina Mba hanala ny manjo.</vt:lpstr>
      <vt:lpstr>2) Indreto izahay mpanota Efa diso taminao, Mamonje sy manavota Ny fanahinay izao,</vt:lpstr>
      <vt:lpstr>Hianao no mahavonjy Izay miankina Aminao ; Koa raiso, ry Mpamonjy ! Ny fifonanay izao.</vt:lpstr>
      <vt:lpstr>3) Ry Jesosy be fitia ! Mba tantano izahay, Fa ho lavo sy hania Raha tsy hazoninao.</vt:lpstr>
      <vt:lpstr>Tsy mba misy mety very Eo am-pelatananao, Fa Aminao no misy hery Mahatanjaka ny fo.</vt:lpstr>
      <vt:lpstr>4) Tompo ô ! mba tanteraho Izay rehetra mahasoa, Ka ny otanay afaho, Fa manimba anay tokoa,</vt:lpstr>
      <vt:lpstr>Mampianara anay haniry Mba hanao ny sitrakao, Hahazoanay ny hery Eo am-pelatananao.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413</dc:title>
  <dc:creator>ami</dc:creator>
  <cp:lastModifiedBy>ami</cp:lastModifiedBy>
  <cp:revision>1</cp:revision>
  <dcterms:created xsi:type="dcterms:W3CDTF">2014-10-27T10:53:32Z</dcterms:created>
  <dcterms:modified xsi:type="dcterms:W3CDTF">2014-10-27T10:59:26Z</dcterms:modified>
</cp:coreProperties>
</file>