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6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43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1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29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6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46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18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37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8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3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A5754-8544-44FF-99EE-6877038088B9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87A34-C5E5-4F84-AC13-DD16D597A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40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414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5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7442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Jeso</a:t>
            </a:r>
            <a:r>
              <a:rPr lang="en-GB" sz="5400" b="1" dirty="0"/>
              <a:t>, </a:t>
            </a:r>
            <a:r>
              <a:rPr lang="en-GB" sz="5400" b="1" dirty="0" err="1"/>
              <a:t>Vatolampinay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O </a:t>
            </a:r>
            <a:r>
              <a:rPr lang="en-GB" sz="5400" b="1" dirty="0"/>
              <a:t>! </a:t>
            </a:r>
            <a:r>
              <a:rPr lang="en-GB" sz="5400" b="1" dirty="0" err="1"/>
              <a:t>arovy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fonay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sasao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Manafah</a:t>
            </a:r>
            <a:r>
              <a:rPr lang="en-GB" sz="5400" b="1" i="1" dirty="0" err="1" smtClean="0"/>
              <a:t>a</a:t>
            </a:r>
            <a:r>
              <a:rPr lang="en-GB" sz="5400" b="1" dirty="0" smtClean="0"/>
              <a:t>  </a:t>
            </a:r>
            <a:r>
              <a:rPr lang="en-GB" sz="5400" b="1" dirty="0" err="1"/>
              <a:t>anay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his</a:t>
            </a:r>
            <a:r>
              <a:rPr lang="en-GB" sz="5400" b="1" i="1" dirty="0" err="1"/>
              <a:t>y</a:t>
            </a:r>
            <a:r>
              <a:rPr lang="en-GB" sz="5400" b="1" dirty="0"/>
              <a:t>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hanjo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Olon-tsy</a:t>
            </a:r>
            <a:r>
              <a:rPr lang="en-GB" sz="5400" b="1" dirty="0" smtClean="0"/>
              <a:t> </a:t>
            </a:r>
            <a:r>
              <a:rPr lang="en-GB" sz="5400" b="1" dirty="0" err="1"/>
              <a:t>mahitsy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9005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7442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asa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atao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Mahatò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didinao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hazotoam-po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mahazo</a:t>
            </a:r>
            <a:r>
              <a:rPr lang="en-GB" sz="5400" b="1" dirty="0"/>
              <a:t> </a:t>
            </a:r>
            <a:r>
              <a:rPr lang="en-GB" sz="5400" b="1" dirty="0" err="1"/>
              <a:t>manadio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ranomasonay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mahafa-trosa</a:t>
            </a:r>
            <a:r>
              <a:rPr lang="en-GB" sz="5400" b="1" dirty="0"/>
              <a:t> </a:t>
            </a:r>
            <a:r>
              <a:rPr lang="en-GB" sz="5400" b="1" dirty="0" err="1"/>
              <a:t>anay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510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7442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Tsinontsinon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Sady</a:t>
            </a:r>
            <a:r>
              <a:rPr lang="en-GB" sz="5400" b="1" dirty="0"/>
              <a:t> 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helokay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Mpiaro</a:t>
            </a:r>
            <a:r>
              <a:rPr lang="en-GB" sz="5400" b="1" dirty="0"/>
              <a:t> </a:t>
            </a:r>
            <a:r>
              <a:rPr lang="en-GB" sz="5400" b="1" dirty="0" err="1"/>
              <a:t>lehibe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!  </a:t>
            </a:r>
            <a:r>
              <a:rPr lang="en-GB" sz="5400" b="1" dirty="0" err="1"/>
              <a:t>mamonje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miankina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err="1"/>
              <a:t>mpanomponao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69340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7442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Tomoera</a:t>
            </a:r>
            <a:r>
              <a:rPr lang="en-GB" sz="5400" b="1" dirty="0"/>
              <a:t> </a:t>
            </a:r>
            <a:r>
              <a:rPr lang="en-GB" sz="5400" b="1" dirty="0" err="1"/>
              <a:t>aminay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</a:t>
            </a:r>
            <a:r>
              <a:rPr lang="en-GB" sz="5400" b="1" i="1" dirty="0" err="1"/>
              <a:t>ha</a:t>
            </a:r>
            <a:r>
              <a:rPr lang="en-GB" sz="5400" b="1" dirty="0"/>
              <a:t>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faty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ra</a:t>
            </a:r>
            <a:r>
              <a:rPr lang="en-GB" sz="5400" b="1" i="1" dirty="0" err="1"/>
              <a:t>ha</a:t>
            </a:r>
            <a:r>
              <a:rPr lang="en-GB" sz="5400" b="1" dirty="0"/>
              <a:t>  </a:t>
            </a:r>
            <a:r>
              <a:rPr lang="en-GB" sz="5400" b="1" dirty="0" err="1"/>
              <a:t>hiakatra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hiseho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Jeso</a:t>
            </a:r>
            <a:r>
              <a:rPr lang="en-GB" sz="5400" b="1" dirty="0"/>
              <a:t>, </a:t>
            </a:r>
            <a:r>
              <a:rPr lang="en-GB" sz="5400" b="1" dirty="0" err="1"/>
              <a:t>Vatolampinay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O ! </a:t>
            </a:r>
            <a:r>
              <a:rPr lang="en-GB" sz="5400" b="1" dirty="0" err="1"/>
              <a:t>arovy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49797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414</vt:lpstr>
      <vt:lpstr>1) Jeso, Vatolampinay ! O ! arovy izahay, Ka ny fonay mba sasao Manafaha  anay izao, Mba tsy hisy  izay hanjo Olon-tsy mahitsy fo.</vt:lpstr>
      <vt:lpstr>2) Tsy ny asa izay atao    Mahatò ny didinao ;    Tsy ny hazotoam-po    No mahazo manadio ;    Tsy ny ranomasonay    No mahafa-trosa anay.</vt:lpstr>
      <vt:lpstr>3) Tsinontsinona  izahay,    Sady be ny helokay ;    Ry Mpiaro lehibe,    Jeso Tompo !  mamonje,    Fa miankina Aminao    Izahay mpanomponao.</vt:lpstr>
      <vt:lpstr>4) Tomoera aminay    Raha  ho faty izahay,    Ary raha  hiakatra ao    Mba hiseho Aminao,    Jeso, Vatolampinay !    O ! arovy izahay.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414</dc:title>
  <dc:creator>ami</dc:creator>
  <cp:lastModifiedBy>ami</cp:lastModifiedBy>
  <cp:revision>1</cp:revision>
  <dcterms:created xsi:type="dcterms:W3CDTF">2014-10-27T10:59:30Z</dcterms:created>
  <dcterms:modified xsi:type="dcterms:W3CDTF">2014-10-27T11:04:21Z</dcterms:modified>
</cp:coreProperties>
</file>