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9B08-93DB-49E8-A514-2A285EFF6F0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CBFC-FC7B-4249-8F49-F95B79C77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30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9B08-93DB-49E8-A514-2A285EFF6F0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CBFC-FC7B-4249-8F49-F95B79C77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4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9B08-93DB-49E8-A514-2A285EFF6F0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CBFC-FC7B-4249-8F49-F95B79C77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70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9B08-93DB-49E8-A514-2A285EFF6F0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CBFC-FC7B-4249-8F49-F95B79C77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67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9B08-93DB-49E8-A514-2A285EFF6F0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CBFC-FC7B-4249-8F49-F95B79C77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44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9B08-93DB-49E8-A514-2A285EFF6F0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CBFC-FC7B-4249-8F49-F95B79C77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71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9B08-93DB-49E8-A514-2A285EFF6F0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CBFC-FC7B-4249-8F49-F95B79C77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3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9B08-93DB-49E8-A514-2A285EFF6F0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CBFC-FC7B-4249-8F49-F95B79C77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005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9B08-93DB-49E8-A514-2A285EFF6F0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CBFC-FC7B-4249-8F49-F95B79C77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35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9B08-93DB-49E8-A514-2A285EFF6F0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CBFC-FC7B-4249-8F49-F95B79C77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129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49B08-93DB-49E8-A514-2A285EFF6F0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4CBFC-FC7B-4249-8F49-F95B79C77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53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49B08-93DB-49E8-A514-2A285EFF6F0C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4CBFC-FC7B-4249-8F49-F95B79C77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86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3900" b="1" dirty="0" smtClean="0"/>
              <a:t>415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44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69827"/>
            <a:ext cx="9144000" cy="1261963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Mifona</a:t>
            </a:r>
            <a:r>
              <a:rPr lang="en-GB" sz="6000" b="1" dirty="0"/>
              <a:t> </a:t>
            </a:r>
            <a:r>
              <a:rPr lang="en-GB" sz="6000" b="1" dirty="0" err="1"/>
              <a:t>Aminao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Andriamanitra</a:t>
            </a:r>
            <a:r>
              <a:rPr lang="en-GB" sz="6000" b="1" dirty="0" smtClean="0"/>
              <a:t> </a:t>
            </a:r>
            <a:r>
              <a:rPr lang="en-GB" sz="6000" b="1" dirty="0"/>
              <a:t>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mamelà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helokay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:,: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diso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en-GB" sz="6000" b="1" dirty="0"/>
              <a:t> </a:t>
            </a:r>
            <a:r>
              <a:rPr lang="en-GB" sz="6000" b="1" dirty="0" smtClean="0"/>
              <a:t>:,: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4934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69827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Mivavak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Aminao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Avoty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ranao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:,: </a:t>
            </a:r>
            <a:r>
              <a:rPr lang="en-GB" sz="6000" b="1" dirty="0" err="1"/>
              <a:t>Fa</a:t>
            </a:r>
            <a:r>
              <a:rPr lang="en-GB" sz="6000" b="1" dirty="0"/>
              <a:t> very </a:t>
            </a:r>
            <a:r>
              <a:rPr lang="en-GB" sz="6000" b="1" dirty="0" err="1"/>
              <a:t>izahay</a:t>
            </a:r>
            <a:r>
              <a:rPr lang="en-GB" sz="6000" b="1" dirty="0"/>
              <a:t> :,: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39835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69827"/>
            <a:ext cx="9144000" cy="1261963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Mangatak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Aminao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6000" b="1" dirty="0" err="1" smtClean="0"/>
              <a:t>Fanahy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Masina</a:t>
            </a:r>
            <a:r>
              <a:rPr lang="en-GB" sz="6000" b="1" dirty="0" smtClean="0"/>
              <a:t> ô !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Velomy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fanahinay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:,: </a:t>
            </a: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maty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izahay</a:t>
            </a:r>
            <a:r>
              <a:rPr lang="en-GB" sz="6000" b="1" dirty="0" smtClean="0"/>
              <a:t> :,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09438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69827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/>
              <a:t>Jehovah ô !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iray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Kanefa</a:t>
            </a:r>
            <a:r>
              <a:rPr lang="en-GB" sz="6600" b="1" dirty="0" smtClean="0"/>
              <a:t> </a:t>
            </a:r>
            <a:r>
              <a:rPr lang="en-GB" sz="6600" b="1" dirty="0" err="1"/>
              <a:t>Telo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atokàny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smtClean="0"/>
              <a:t>:,: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olonao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 :,: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6797324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415</vt:lpstr>
      <vt:lpstr>1) Mifona Aminao izahay, Andriamanitra ô ! Mba mamelà ny helokay, :,: Fa diso izahay :,:</vt:lpstr>
      <vt:lpstr>2) Mivavaka  Aminao izahay, Ry Jeso Tompo ô ! Avoty ny ranao izahay, :,: Fa very izahay :,:</vt:lpstr>
      <vt:lpstr>3) Mangataka  Aminao izahay, Fanahy Masina ô ! Velomy ny fanahinay, :,: Fa maty izahay :,</vt:lpstr>
      <vt:lpstr>4) Jehovah ô ! Izay iray, Kanefa Telo koa, Mba atokàny izahay, :,: Ho olonao tokoa :,: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415</dc:title>
  <dc:creator>ami</dc:creator>
  <cp:lastModifiedBy>ami</cp:lastModifiedBy>
  <cp:revision>1</cp:revision>
  <dcterms:created xsi:type="dcterms:W3CDTF">2014-10-27T11:04:24Z</dcterms:created>
  <dcterms:modified xsi:type="dcterms:W3CDTF">2014-10-27T11:07:42Z</dcterms:modified>
</cp:coreProperties>
</file>