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78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0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71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7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6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21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1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31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0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55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A4B3-75FC-40EB-AE8C-12005C2A68A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FC9F-0518-4D33-9C4B-A7921D5F0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9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416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3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Mamindrà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amiko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Jehovah </a:t>
            </a:r>
            <a:r>
              <a:rPr lang="en-GB" sz="6600" b="1" dirty="0" err="1"/>
              <a:t>Tompoko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miantra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Mamelà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8100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Iza</a:t>
            </a:r>
            <a:r>
              <a:rPr lang="en-GB" sz="6600" b="1" dirty="0"/>
              <a:t> no </a:t>
            </a:r>
            <a:r>
              <a:rPr lang="en-GB" sz="6600" b="1" dirty="0" err="1"/>
              <a:t>mamindra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Toa </a:t>
            </a:r>
            <a:r>
              <a:rPr lang="en-GB" sz="6600" b="1" dirty="0" err="1"/>
              <a:t>an’Andriamanitra</a:t>
            </a:r>
            <a:r>
              <a:rPr lang="en-GB" sz="6600" b="1" dirty="0"/>
              <a:t> ?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</a:t>
            </a:r>
            <a:r>
              <a:rPr lang="en-GB" sz="6600" b="1" dirty="0"/>
              <a:t> no </a:t>
            </a:r>
            <a:r>
              <a:rPr lang="en-GB" sz="6600" b="1" dirty="0" err="1"/>
              <a:t>Mpanavotra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Afa-tsy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Zanany</a:t>
            </a:r>
            <a:r>
              <a:rPr lang="en-GB" sz="6600" b="1" dirty="0"/>
              <a:t> ?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5970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Jeso</a:t>
            </a:r>
            <a:r>
              <a:rPr lang="en-GB" sz="6600" b="1" dirty="0"/>
              <a:t> Kristy no </a:t>
            </a:r>
            <a:r>
              <a:rPr lang="en-GB" sz="6600" b="1" dirty="0" err="1"/>
              <a:t>mahay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Mamonjy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mpanota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miankina</a:t>
            </a:r>
            <a:r>
              <a:rPr lang="en-GB" sz="6600" b="1" dirty="0"/>
              <a:t> </a:t>
            </a:r>
            <a:r>
              <a:rPr lang="en-GB" sz="6600" b="1" dirty="0" err="1"/>
              <a:t>Aminy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mandoka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6744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mahafoy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Jehovah </a:t>
            </a:r>
            <a:r>
              <a:rPr lang="en-GB" sz="6600" b="1" dirty="0" err="1"/>
              <a:t>Tompoko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Mamindrà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amiko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Mamelà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34477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416</vt:lpstr>
      <vt:lpstr>1) Mamindrà fo amiko,     Ry Jehovah Tompoko !    Fa miantra Hianao,     Mamelà ny heloko.</vt:lpstr>
      <vt:lpstr>2) Iza no mamindra fo     Toa an’Andriamanitra ?    Iza no Mpanavotra     Afa-tsy ny Zanany ?</vt:lpstr>
      <vt:lpstr>3) Jeso Kristy no mahay     Mamonjy ny mpanota    Izay miankina Aminy     Ka tsy mandoka tena.</vt:lpstr>
      <vt:lpstr>4) Aza mahafoy ahy,     Ry Jehovah Tompoko !    Mamindrà fo amiko,     Mamelà ny heloko.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416</dc:title>
  <dc:creator>ami</dc:creator>
  <cp:lastModifiedBy>ami</cp:lastModifiedBy>
  <cp:revision>1</cp:revision>
  <dcterms:created xsi:type="dcterms:W3CDTF">2014-10-27T11:07:44Z</dcterms:created>
  <dcterms:modified xsi:type="dcterms:W3CDTF">2014-10-27T11:10:18Z</dcterms:modified>
</cp:coreProperties>
</file>