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4F88-A6CF-4203-8CF8-DC92B78262BB}" type="datetimeFigureOut">
              <a:rPr lang="fr-FR" smtClean="0"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A390-5782-449E-ABE2-39CDC3866A6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97727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418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err="1" smtClean="0"/>
              <a:t>Amorony</a:t>
            </a:r>
            <a:r>
              <a:rPr lang="fr-FR" i="1" dirty="0" smtClean="0"/>
              <a:t> </a:t>
            </a:r>
            <a:r>
              <a:rPr lang="fr-FR" i="1" dirty="0" err="1" smtClean="0"/>
              <a:t>fo</a:t>
            </a:r>
            <a:r>
              <a:rPr lang="fr-FR" i="1" dirty="0" smtClean="0"/>
              <a:t> </a:t>
            </a:r>
            <a:r>
              <a:rPr lang="fr-FR" i="1" dirty="0" err="1" smtClean="0"/>
              <a:t>madio</a:t>
            </a:r>
            <a:endParaRPr lang="fr-FR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000" b="1" dirty="0"/>
              <a:t>1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Amorony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madio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Aho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Jehovah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Ka </a:t>
            </a:r>
            <a:r>
              <a:rPr lang="en-GB" sz="6000" b="1" dirty="0" err="1" smtClean="0"/>
              <a:t>havaozinao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anio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fanahiko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000" b="1" dirty="0" smtClean="0"/>
              <a:t>Be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vitako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Ka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heloko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sasao</a:t>
            </a:r>
            <a:r>
              <a:rPr lang="en-GB" sz="6000" b="1" dirty="0" smtClean="0"/>
              <a:t> 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Mamindrà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amiko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Jehovah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ô !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000" b="1" dirty="0"/>
              <a:t>2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Amorony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madio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Aho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Jehovah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Ka </a:t>
            </a:r>
            <a:r>
              <a:rPr lang="en-GB" sz="6000" b="1" dirty="0" err="1" smtClean="0"/>
              <a:t>diovy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ankehitrio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fiainako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Simba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fanahiko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Ka </a:t>
            </a:r>
            <a:r>
              <a:rPr lang="en-GB" sz="6000" b="1" dirty="0" err="1" smtClean="0"/>
              <a:t>amboary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vaovao</a:t>
            </a:r>
            <a:r>
              <a:rPr lang="en-GB" sz="6000" b="1" dirty="0" smtClean="0"/>
              <a:t> 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Aza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esorina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amiko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Masinao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3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Amorony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madio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Aho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Jehovah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Ka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ahitsio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Hamasino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Taminao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taminao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No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nanotàko</a:t>
            </a:r>
            <a:r>
              <a:rPr lang="en-GB" sz="6000" b="1" dirty="0" smtClean="0"/>
              <a:t>, Ray 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Ka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heloko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avelao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fanahiko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ovay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4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Amorony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madio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Aho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Jehovah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Ka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omeko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anio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Raiso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fanananao</a:t>
            </a:r>
            <a:r>
              <a:rPr lang="en-GB" sz="6000" b="1" dirty="0" smtClean="0"/>
              <a:t> ;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mangorakoraka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natao</a:t>
            </a:r>
            <a:r>
              <a:rPr lang="en-GB" sz="6000" b="1" dirty="0" smtClean="0"/>
              <a:t> 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miaiky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heloka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 Ka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raiso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ô.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418</vt:lpstr>
      <vt:lpstr>1 Amorony fo madio     Aho, ry Jehovah ô !    Ka havaozinao anio     Ny fanahiko izao.</vt:lpstr>
      <vt:lpstr>Be ny ratsy vitako     Ka ny heloko sasao ;    Mamindrà fo amiko,     Ry Jehovah Tompo ô !</vt:lpstr>
      <vt:lpstr>2 Amorony fo madio     Aho, ry Jehovah ô !    Ka diovy ankehitrio     Ny fiainako izao.</vt:lpstr>
      <vt:lpstr>Simba ny fanahiko,     Ka amboary ho vaovao ;    Aza esorina amiko,     Ny Fanahy Masinao.</vt:lpstr>
      <vt:lpstr>3 Amorony fo madio     Aho, ry Jehovah ô !    Ka ny foko ahitsio,     Hamasino ho Anao.</vt:lpstr>
      <vt:lpstr>Taminao dia taminao     No mba nanotàko, Ray ;    Ka ny heloko avelao     Ny fanahiko ovay.</vt:lpstr>
      <vt:lpstr>4 Amorony fo madio     Aho, ry Jehovah ô !    Ka ny fo omeko anio,     Raiso ho fanananao ;</vt:lpstr>
      <vt:lpstr>Fo mangorakoraka     Noho ny ratsy izay natao ;    Fo miaiky heloka,     Ka mba raiso, Tompo ô.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418</dc:title>
  <dc:creator>SONO</dc:creator>
  <cp:lastModifiedBy>SONO</cp:lastModifiedBy>
  <cp:revision>1</cp:revision>
  <dcterms:created xsi:type="dcterms:W3CDTF">2014-07-27T09:04:43Z</dcterms:created>
  <dcterms:modified xsi:type="dcterms:W3CDTF">2014-07-27T09:11:55Z</dcterms:modified>
</cp:coreProperties>
</file>