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0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7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2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8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8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86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0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93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47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3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98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14D25-2975-47D7-9D39-14519A7DA77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B14D-3B0D-47B6-A83D-C80A869F27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72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419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9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Efa</a:t>
            </a:r>
            <a:r>
              <a:rPr lang="en-GB" sz="6000" b="1" dirty="0" smtClean="0"/>
              <a:t> </a:t>
            </a:r>
            <a:r>
              <a:rPr lang="en-GB" sz="6000" b="1" dirty="0" err="1"/>
              <a:t>nanota</a:t>
            </a:r>
            <a:r>
              <a:rPr lang="en-GB" sz="6000" b="1" dirty="0"/>
              <a:t> </a:t>
            </a:r>
            <a:r>
              <a:rPr lang="en-GB" sz="6000" b="1" dirty="0" err="1"/>
              <a:t>teo</a:t>
            </a:r>
            <a:r>
              <a:rPr lang="en-GB" sz="6000" b="1" dirty="0"/>
              <a:t> </a:t>
            </a:r>
            <a:r>
              <a:rPr lang="en-GB" sz="6000" b="1" dirty="0" err="1"/>
              <a:t>imasonao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ty</a:t>
            </a:r>
            <a:r>
              <a:rPr lang="en-GB" sz="6000" b="1" dirty="0" smtClean="0"/>
              <a:t> </a:t>
            </a:r>
            <a:r>
              <a:rPr lang="en-GB" sz="6000" b="1" dirty="0" err="1"/>
              <a:t>Zanaka</a:t>
            </a:r>
            <a:r>
              <a:rPr lang="en-GB" sz="6000" b="1" dirty="0"/>
              <a:t> </a:t>
            </a:r>
            <a:r>
              <a:rPr lang="en-GB" sz="6000" b="1" dirty="0" err="1"/>
              <a:t>mahantranao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Ninia</a:t>
            </a:r>
            <a:r>
              <a:rPr lang="en-GB" sz="6000" b="1" dirty="0" smtClean="0"/>
              <a:t> </a:t>
            </a:r>
            <a:r>
              <a:rPr lang="en-GB" sz="6000" b="1" dirty="0" err="1"/>
              <a:t>niala</a:t>
            </a:r>
            <a:r>
              <a:rPr lang="en-GB" sz="6000" b="1" dirty="0"/>
              <a:t> </a:t>
            </a:r>
            <a:r>
              <a:rPr lang="en-GB" sz="6000" b="1" dirty="0" err="1"/>
              <a:t>teo</a:t>
            </a:r>
            <a:r>
              <a:rPr lang="en-GB" sz="6000" b="1" dirty="0"/>
              <a:t> </a:t>
            </a:r>
            <a:r>
              <a:rPr lang="en-GB" sz="6000" b="1" dirty="0" smtClean="0"/>
              <a:t>an-</a:t>
            </a:r>
            <a:r>
              <a:rPr lang="en-GB" sz="6000" b="1" dirty="0" err="1" smtClean="0"/>
              <a:t>tranonao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4632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Mangovitra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Torovana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Kanefa</a:t>
            </a:r>
            <a:r>
              <a:rPr lang="en-GB" sz="6000" b="1" dirty="0" smtClean="0"/>
              <a:t> </a:t>
            </a:r>
            <a:r>
              <a:rPr lang="en-GB" sz="6000" b="1" dirty="0" err="1"/>
              <a:t>tazako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, </a:t>
            </a:r>
            <a:r>
              <a:rPr lang="en-GB" sz="6000" b="1" dirty="0" err="1"/>
              <a:t>mamelà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fr-FR" sz="6000" b="1" dirty="0" err="1" smtClean="0"/>
              <a:t>Raiko</a:t>
            </a:r>
            <a:r>
              <a:rPr lang="fr-FR" sz="6000" b="1" dirty="0" smtClean="0"/>
              <a:t> </a:t>
            </a:r>
            <a:r>
              <a:rPr lang="fr-FR" sz="6000" b="1" dirty="0"/>
              <a:t>ô !</a:t>
            </a:r>
          </a:p>
        </p:txBody>
      </p:sp>
    </p:spTree>
    <p:extLst>
      <p:ext uri="{BB962C8B-B14F-4D97-AF65-F5344CB8AC3E}">
        <p14:creationId xmlns:p14="http://schemas.microsoft.com/office/powerpoint/2010/main" val="257939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ô !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Raiko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tanterahiko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anjarako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Mandao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lalako</a:t>
            </a:r>
            <a:r>
              <a:rPr lang="en-GB" sz="5400" b="1" dirty="0"/>
              <a:t> </a:t>
            </a:r>
            <a:r>
              <a:rPr lang="en-GB" sz="5400" b="1" dirty="0" err="1"/>
              <a:t>taloha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zay</a:t>
            </a:r>
            <a:r>
              <a:rPr lang="en-GB" sz="5400" b="1" dirty="0" smtClean="0"/>
              <a:t> </a:t>
            </a:r>
            <a:r>
              <a:rPr lang="en-GB" sz="5400" b="1" dirty="0" err="1"/>
              <a:t>nanalavitra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taminao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7296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Tratrariko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aloha,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Ilaozako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Inoako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famindramponao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, </a:t>
            </a:r>
            <a:r>
              <a:rPr lang="en-GB" sz="6000" b="1" dirty="0" err="1"/>
              <a:t>mamelà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Raiko</a:t>
            </a:r>
            <a:r>
              <a:rPr lang="en-GB" sz="6000" b="1" dirty="0" smtClean="0"/>
              <a:t> </a:t>
            </a:r>
            <a:r>
              <a:rPr lang="en-GB" sz="6000" b="1" dirty="0"/>
              <a:t>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0650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Atsory</a:t>
            </a:r>
            <a:r>
              <a:rPr lang="en-GB" sz="6000" b="1" dirty="0" smtClean="0"/>
              <a:t> </a:t>
            </a:r>
            <a:r>
              <a:rPr lang="en-GB" sz="6000" b="1" dirty="0" err="1"/>
              <a:t>amiko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Hamelona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rerak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tantanonao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6589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 Ray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Fanilo</a:t>
            </a:r>
            <a:r>
              <a:rPr lang="en-GB" sz="6000" b="1" dirty="0" smtClean="0"/>
              <a:t>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Andraisako</a:t>
            </a:r>
            <a:r>
              <a:rPr lang="en-GB" sz="6000" b="1" dirty="0" smtClean="0"/>
              <a:t> </a:t>
            </a:r>
            <a:r>
              <a:rPr lang="en-GB" sz="6000" b="1" dirty="0" err="1"/>
              <a:t>fiadanam-po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, </a:t>
            </a:r>
            <a:r>
              <a:rPr lang="en-GB" sz="6000" b="1" dirty="0" err="1"/>
              <a:t>mamelà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Raiko</a:t>
            </a:r>
            <a:r>
              <a:rPr lang="en-GB" sz="6000" b="1" dirty="0" smtClean="0"/>
              <a:t> </a:t>
            </a:r>
            <a:r>
              <a:rPr lang="en-GB" sz="6000" b="1" dirty="0"/>
              <a:t>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0198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olom-baovao</a:t>
            </a:r>
            <a:r>
              <a:rPr lang="en-GB" sz="5400" b="1" dirty="0"/>
              <a:t> </a:t>
            </a:r>
            <a:r>
              <a:rPr lang="en-GB" sz="5400" b="1" dirty="0" err="1"/>
              <a:t>itý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tonga</a:t>
            </a:r>
            <a:r>
              <a:rPr lang="en-GB" sz="6000" b="1" dirty="0"/>
              <a:t> </a:t>
            </a:r>
            <a:r>
              <a:rPr lang="en-GB" sz="6000" b="1" dirty="0" err="1"/>
              <a:t>eo</a:t>
            </a:r>
            <a:r>
              <a:rPr lang="en-GB" sz="6000" b="1" dirty="0"/>
              <a:t> </a:t>
            </a:r>
            <a:r>
              <a:rPr lang="en-GB" sz="6000" b="1" dirty="0" err="1"/>
              <a:t>akaikinao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sasan’i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752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tapitra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antranao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amby</a:t>
            </a:r>
            <a:r>
              <a:rPr lang="en-GB" sz="6000" b="1" dirty="0"/>
              <a:t> </a:t>
            </a:r>
            <a:r>
              <a:rPr lang="en-GB" sz="6000" b="1" dirty="0" err="1"/>
              <a:t>ampy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manantena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, </a:t>
            </a:r>
            <a:r>
              <a:rPr lang="en-GB" sz="6000" b="1" dirty="0" err="1"/>
              <a:t>mamelà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Raiko</a:t>
            </a:r>
            <a:r>
              <a:rPr lang="en-GB" sz="6000" b="1" dirty="0" smtClean="0"/>
              <a:t> </a:t>
            </a:r>
            <a:r>
              <a:rPr lang="en-GB" sz="6000" b="1" dirty="0"/>
              <a:t>ô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18108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419</vt:lpstr>
      <vt:lpstr>1) Ry Raiko ô ! Ry Raiko ô ! Efa nanota teo imasonao Ity Zanaka mahantranao ; Ninia niala teo an-tranonao</vt:lpstr>
      <vt:lpstr>Mangovitra ny feoko, Torovana ny foko, Kanefa tazako Hianao Ka mamelà, mamelà, Raiko ô !</vt:lpstr>
      <vt:lpstr>2) Ry Raiko ô ! Ry Raiko ô ! Ho tanterahiko ny anjarako ; Mandao ny lalako taloha; Izay nanalavitra ahy taminao</vt:lpstr>
      <vt:lpstr> Tratrariko ny eo aloha, Ilaozako ny lasa, Inoako ny famindramponao Ka mamelà, mamelà, Raiko ô !</vt:lpstr>
      <vt:lpstr>3) Ry Raiko ô ! Ry Raiko ô ! Atsory amiko ny tananao Hamelona ny heriko Fa reraka aho, ka tantanonao</vt:lpstr>
      <vt:lpstr>Ny fitiavanao, Ray ô ! Fanilo sady toky Andraisako fiadanam-po, Ka mamelà, mamelà, Raiko ô !</vt:lpstr>
      <vt:lpstr>4) Ry Raiko ô ! Ry Raiko ô ! Ho olom-baovao itý zanakao Raha tonga eo akaikinao Fa ho sasan’i Jeso Tompo tia</vt:lpstr>
      <vt:lpstr>Tsy tapitra ny antranao, Fa manana amby ampy Dia manantena aho izao Ka mamelà, mamelà, Raiko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419</dc:title>
  <dc:creator>ami</dc:creator>
  <cp:lastModifiedBy>ami</cp:lastModifiedBy>
  <cp:revision>1</cp:revision>
  <dcterms:created xsi:type="dcterms:W3CDTF">2014-10-27T11:10:19Z</dcterms:created>
  <dcterms:modified xsi:type="dcterms:W3CDTF">2014-10-27T11:17:04Z</dcterms:modified>
</cp:coreProperties>
</file>