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FFPM 42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85734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/>
              <a:t>1 </a:t>
            </a:r>
            <a:r>
              <a:rPr lang="en-GB" sz="5400" b="1" dirty="0" err="1" smtClean="0"/>
              <a:t>Vohay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varavaram-po</a:t>
            </a:r>
            <a:r>
              <a:rPr lang="en-GB" sz="5400" b="1" dirty="0" smtClean="0"/>
              <a:t> !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</a:t>
            </a:r>
            <a:r>
              <a:rPr lang="en-GB" sz="5400" b="1" dirty="0" err="1" smtClean="0"/>
              <a:t>Ilay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Mpanjaka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manan-jo</a:t>
            </a:r>
            <a:r>
              <a:rPr lang="en-GB" sz="5400" b="1" dirty="0" smtClean="0"/>
              <a:t>,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</a:t>
            </a:r>
            <a:r>
              <a:rPr lang="en-GB" sz="5400" b="1" dirty="0" err="1" smtClean="0"/>
              <a:t>Mpamonjy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izao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tontolo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izao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No </a:t>
            </a:r>
            <a:r>
              <a:rPr lang="en-GB" sz="5400" b="1" dirty="0" err="1" smtClean="0"/>
              <a:t>tonga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hanasoa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anao</a:t>
            </a:r>
            <a:r>
              <a:rPr lang="en-GB" sz="5400" b="1" dirty="0" smtClean="0"/>
              <a:t>.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 </a:t>
            </a:r>
            <a:endParaRPr lang="fr-FR" sz="5400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85734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/>
              <a:t> 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2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teny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fanasana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atao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 </a:t>
            </a:r>
            <a:r>
              <a:rPr lang="en-GB" sz="5400" b="1" dirty="0" err="1" smtClean="0"/>
              <a:t>Mitondra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tena</a:t>
            </a:r>
            <a:r>
              <a:rPr lang="en-GB" sz="5400" b="1" dirty="0" smtClean="0"/>
              <a:t> aim-</a:t>
            </a:r>
            <a:r>
              <a:rPr lang="en-GB" sz="5400" b="1" dirty="0" err="1" smtClean="0"/>
              <a:t>baovao</a:t>
            </a:r>
            <a:r>
              <a:rPr lang="en-GB" sz="5400" b="1" dirty="0" smtClean="0"/>
              <a:t>,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fahoriana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manjo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 </a:t>
            </a:r>
            <a:r>
              <a:rPr lang="en-GB" sz="5400" b="1" dirty="0" err="1" smtClean="0"/>
              <a:t>Afahan’ny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famindrampo</a:t>
            </a:r>
            <a:r>
              <a:rPr lang="en-GB" sz="5400" b="1" dirty="0" smtClean="0"/>
              <a:t>.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 </a:t>
            </a:r>
            <a:endParaRPr lang="fr-FR" sz="5400" b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321453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/>
              <a:t>3 </a:t>
            </a:r>
            <a:r>
              <a:rPr lang="en-GB" sz="6000" b="1" dirty="0" err="1" smtClean="0"/>
              <a:t>Mba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mihainoa</a:t>
            </a:r>
            <a:r>
              <a:rPr lang="en-GB" sz="6000" b="1" dirty="0" smtClean="0"/>
              <a:t>, </a:t>
            </a:r>
            <a:r>
              <a:rPr lang="en-GB" sz="6000" b="1" dirty="0" err="1" smtClean="0"/>
              <a:t>maneke</a:t>
            </a:r>
            <a:r>
              <a:rPr lang="en-GB" sz="6000" b="1" dirty="0" smtClean="0"/>
              <a:t>,</a:t>
            </a:r>
            <a:endParaRPr lang="fr-FR" sz="6000" b="1" dirty="0" smtClean="0"/>
          </a:p>
          <a:p>
            <a:pPr algn="ctr"/>
            <a:r>
              <a:rPr lang="en-GB" sz="6000" b="1" dirty="0" smtClean="0"/>
              <a:t>    </a:t>
            </a:r>
            <a:r>
              <a:rPr lang="en-GB" sz="6000" b="1" dirty="0" err="1" smtClean="0"/>
              <a:t>Fa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sambatra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izay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mandre</a:t>
            </a:r>
            <a:r>
              <a:rPr lang="en-GB" sz="6000" b="1" dirty="0" smtClean="0"/>
              <a:t>,</a:t>
            </a:r>
            <a:endParaRPr lang="fr-FR" sz="6000" b="1" dirty="0" smtClean="0"/>
          </a:p>
          <a:p>
            <a:pPr algn="ctr"/>
            <a:r>
              <a:rPr lang="en-GB" sz="6000" b="1" dirty="0" smtClean="0"/>
              <a:t>   Ka </a:t>
            </a:r>
            <a:r>
              <a:rPr lang="en-GB" sz="6000" b="1" dirty="0" err="1" smtClean="0"/>
              <a:t>anjakan’ny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Tompo</a:t>
            </a:r>
            <a:r>
              <a:rPr lang="en-GB" sz="6000" b="1" dirty="0" smtClean="0"/>
              <a:t> to,</a:t>
            </a:r>
            <a:endParaRPr lang="fr-FR" sz="6000" b="1" dirty="0" smtClean="0"/>
          </a:p>
          <a:p>
            <a:pPr algn="ctr"/>
            <a:r>
              <a:rPr lang="en-GB" sz="6000" b="1" dirty="0" smtClean="0"/>
              <a:t>      </a:t>
            </a:r>
            <a:r>
              <a:rPr lang="en-GB" sz="6000" b="1" dirty="0" err="1" smtClean="0"/>
              <a:t>Izay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feno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antra</a:t>
            </a:r>
            <a:r>
              <a:rPr lang="en-GB" sz="6000" b="1" dirty="0" smtClean="0"/>
              <a:t>, </a:t>
            </a:r>
            <a:r>
              <a:rPr lang="en-GB" sz="6000" b="1" dirty="0" err="1" smtClean="0"/>
              <a:t>mora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fo</a:t>
            </a:r>
            <a:r>
              <a:rPr lang="en-GB" sz="6000" b="1" dirty="0" smtClean="0"/>
              <a:t>.</a:t>
            </a:r>
            <a:endParaRPr lang="fr-FR" sz="6000" b="1" dirty="0" smtClean="0"/>
          </a:p>
          <a:p>
            <a:pPr algn="ctr"/>
            <a:r>
              <a:rPr lang="en-GB" sz="6000" b="1" dirty="0" smtClean="0"/>
              <a:t> </a:t>
            </a:r>
            <a:endParaRPr lang="fr-FR" sz="6000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321453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/>
              <a:t> </a:t>
            </a:r>
            <a:r>
              <a:rPr lang="en-GB" sz="6000" b="1" dirty="0" smtClean="0"/>
              <a:t>4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andron’aina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mitatao</a:t>
            </a:r>
            <a:endParaRPr lang="fr-FR" sz="6000" b="1" dirty="0" smtClean="0"/>
          </a:p>
          <a:p>
            <a:pPr algn="ctr"/>
            <a:r>
              <a:rPr lang="en-GB" sz="6000" b="1" dirty="0" smtClean="0"/>
              <a:t>      No </a:t>
            </a:r>
            <a:r>
              <a:rPr lang="en-GB" sz="6000" b="1" dirty="0" err="1" smtClean="0"/>
              <a:t>mahafaly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izao</a:t>
            </a:r>
            <a:r>
              <a:rPr lang="en-GB" sz="6000" b="1" dirty="0" smtClean="0"/>
              <a:t>,</a:t>
            </a:r>
            <a:endParaRPr lang="fr-FR" sz="6000" b="1" dirty="0" smtClean="0"/>
          </a:p>
          <a:p>
            <a:pPr algn="ctr"/>
            <a:r>
              <a:rPr lang="en-GB" sz="6000" b="1" dirty="0" smtClean="0"/>
              <a:t>   </a:t>
            </a:r>
            <a:r>
              <a:rPr lang="en-GB" sz="6000" b="1" dirty="0" err="1" smtClean="0"/>
              <a:t>Mamiratra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sy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manome</a:t>
            </a:r>
            <a:endParaRPr lang="fr-FR" sz="6000" b="1" dirty="0" smtClean="0"/>
          </a:p>
          <a:p>
            <a:pPr algn="ctr"/>
            <a:r>
              <a:rPr lang="en-GB" sz="6000" b="1" dirty="0" smtClean="0"/>
              <a:t>      </a:t>
            </a:r>
            <a:r>
              <a:rPr lang="en-GB" sz="6000" b="1" dirty="0" err="1" smtClean="0"/>
              <a:t>Fanantenana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lehibe</a:t>
            </a:r>
            <a:r>
              <a:rPr lang="en-GB" sz="6000" b="1" dirty="0" smtClean="0"/>
              <a:t>.</a:t>
            </a:r>
            <a:r>
              <a:rPr lang="en-GB" sz="6000" b="1" dirty="0" smtClean="0"/>
              <a:t> </a:t>
            </a:r>
            <a:endParaRPr lang="fr-FR" sz="6000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321453"/>
            <a:ext cx="91440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b="1" dirty="0" smtClean="0"/>
              <a:t>5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vavahady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mba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vohay</a:t>
            </a:r>
            <a:r>
              <a:rPr lang="en-GB" sz="6000" b="1" dirty="0" smtClean="0"/>
              <a:t> !</a:t>
            </a:r>
            <a:endParaRPr lang="fr-FR" sz="6000" b="1" dirty="0" smtClean="0"/>
          </a:p>
          <a:p>
            <a:r>
              <a:rPr lang="en-GB" sz="6000" b="1" dirty="0" smtClean="0"/>
              <a:t>    </a:t>
            </a:r>
            <a:r>
              <a:rPr lang="en-GB" sz="6000" b="1" dirty="0" err="1" smtClean="0"/>
              <a:t>Finaritra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izay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mandray</a:t>
            </a:r>
            <a:r>
              <a:rPr lang="en-GB" sz="6000" b="1" dirty="0" smtClean="0"/>
              <a:t>,</a:t>
            </a:r>
            <a:endParaRPr lang="fr-FR" sz="6000" b="1" dirty="0" smtClean="0"/>
          </a:p>
          <a:p>
            <a:r>
              <a:rPr lang="en-GB" sz="6000" b="1" dirty="0" smtClean="0"/>
              <a:t>  </a:t>
            </a:r>
            <a:r>
              <a:rPr lang="en-GB" sz="6000" b="1" dirty="0" err="1" smtClean="0"/>
              <a:t>Fa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tonga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ilay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Mpanjaka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soa</a:t>
            </a:r>
            <a:endParaRPr lang="fr-FR" sz="6000" b="1" dirty="0" smtClean="0"/>
          </a:p>
          <a:p>
            <a:r>
              <a:rPr lang="en-GB" sz="6000" b="1" dirty="0" smtClean="0"/>
              <a:t>   </a:t>
            </a:r>
            <a:r>
              <a:rPr lang="en-GB" sz="6000" b="1" dirty="0" err="1" smtClean="0"/>
              <a:t>Hanao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asany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tokoa</a:t>
            </a:r>
            <a:r>
              <a:rPr lang="en-GB" sz="6000" b="1" dirty="0" smtClean="0"/>
              <a:t>.</a:t>
            </a:r>
            <a:endParaRPr lang="fr-FR" sz="6000" b="1" dirty="0" smtClean="0"/>
          </a:p>
          <a:p>
            <a:r>
              <a:rPr lang="en-GB" sz="6000" b="1" dirty="0" smtClean="0"/>
              <a:t> </a:t>
            </a:r>
            <a:endParaRPr lang="fr-FR" sz="6000" b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321453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/>
              <a:t>6 </a:t>
            </a:r>
            <a:r>
              <a:rPr lang="en-GB" sz="6000" b="1" dirty="0" err="1" smtClean="0"/>
              <a:t>Sokafany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izao</a:t>
            </a:r>
            <a:r>
              <a:rPr lang="en-GB" sz="6000" b="1" dirty="0" smtClean="0"/>
              <a:t>,</a:t>
            </a:r>
            <a:endParaRPr lang="fr-FR" sz="6000" b="1" dirty="0" smtClean="0"/>
          </a:p>
          <a:p>
            <a:pPr algn="ctr"/>
            <a:r>
              <a:rPr lang="en-GB" sz="6000" b="1" dirty="0" smtClean="0"/>
              <a:t>    </a:t>
            </a:r>
            <a:r>
              <a:rPr lang="en-GB" sz="6000" b="1" dirty="0" err="1" smtClean="0"/>
              <a:t>Ry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Jeso</a:t>
            </a:r>
            <a:r>
              <a:rPr lang="en-GB" sz="6000" b="1" dirty="0" smtClean="0"/>
              <a:t>, </a:t>
            </a:r>
            <a:r>
              <a:rPr lang="en-GB" sz="6000" b="1" dirty="0" err="1" smtClean="0"/>
              <a:t>mba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hidiranao</a:t>
            </a:r>
            <a:r>
              <a:rPr lang="en-GB" sz="6000" b="1" dirty="0" smtClean="0"/>
              <a:t>,</a:t>
            </a:r>
            <a:endParaRPr lang="fr-FR" sz="6000" b="1" dirty="0" smtClean="0"/>
          </a:p>
          <a:p>
            <a:pPr algn="ctr"/>
            <a:r>
              <a:rPr lang="en-GB" sz="6000" b="1" dirty="0" smtClean="0"/>
              <a:t>  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fahasoavano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anie</a:t>
            </a:r>
            <a:endParaRPr lang="fr-FR" sz="6000" b="1" dirty="0" smtClean="0"/>
          </a:p>
          <a:p>
            <a:pPr algn="ctr"/>
            <a:r>
              <a:rPr lang="en-GB" sz="6000" b="1" dirty="0" smtClean="0"/>
              <a:t>    </a:t>
            </a:r>
            <a:r>
              <a:rPr lang="en-GB" sz="6000" b="1" dirty="0" err="1" smtClean="0"/>
              <a:t>Hananay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harena</a:t>
            </a:r>
            <a:r>
              <a:rPr lang="en-GB" sz="6000" b="1" dirty="0" smtClean="0"/>
              <a:t> be</a:t>
            </a:r>
            <a:r>
              <a:rPr lang="en-GB" sz="6000" b="1" dirty="0" smtClean="0"/>
              <a:t>.</a:t>
            </a:r>
            <a:r>
              <a:rPr lang="en-GB" sz="6000" b="1" dirty="0" smtClean="0"/>
              <a:t> </a:t>
            </a:r>
            <a:endParaRPr lang="fr-FR" sz="6000" b="1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321453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/>
              <a:t>7 </a:t>
            </a:r>
            <a:r>
              <a:rPr lang="en-GB" sz="5400" b="1" dirty="0" err="1" smtClean="0"/>
              <a:t>Atolotray</a:t>
            </a:r>
            <a:r>
              <a:rPr lang="en-GB" sz="5400" b="1" dirty="0" smtClean="0"/>
              <a:t>, </a:t>
            </a:r>
            <a:r>
              <a:rPr lang="en-GB" sz="5400" b="1" dirty="0" err="1" smtClean="0"/>
              <a:t>ry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Tompo</a:t>
            </a:r>
            <a:r>
              <a:rPr lang="en-GB" sz="5400" b="1" dirty="0" smtClean="0"/>
              <a:t> ô !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</a:t>
            </a:r>
            <a:r>
              <a:rPr lang="en-GB" sz="5400" b="1" dirty="0" err="1" smtClean="0"/>
              <a:t>Mba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ha</a:t>
            </a:r>
            <a:r>
              <a:rPr lang="en-GB" sz="5400" b="1" i="1" dirty="0" err="1" smtClean="0"/>
              <a:t>ha</a:t>
            </a:r>
            <a:r>
              <a:rPr lang="en-GB" sz="5400" b="1" dirty="0" err="1" smtClean="0"/>
              <a:t>tamana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Anao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fo</a:t>
            </a:r>
            <a:r>
              <a:rPr lang="en-GB" sz="5400" b="1" dirty="0" smtClean="0"/>
              <a:t>,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famonjena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vitanao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  No </a:t>
            </a:r>
            <a:r>
              <a:rPr lang="en-GB" sz="5400" b="1" dirty="0" err="1" smtClean="0"/>
              <a:t>iankinanay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izao</a:t>
            </a:r>
            <a:r>
              <a:rPr lang="en-GB" sz="5400" b="1" dirty="0" smtClean="0"/>
              <a:t>.</a:t>
            </a:r>
            <a:endParaRPr lang="fr-FR" sz="5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PresentationFormat>Affichage à l'écran (16:9)</PresentationFormat>
  <Paragraphs>34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FFPM 42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42</dc:title>
  <dc:creator>SONO</dc:creator>
  <cp:lastModifiedBy>SONO</cp:lastModifiedBy>
  <cp:revision>1</cp:revision>
  <dcterms:created xsi:type="dcterms:W3CDTF">2014-08-09T08:07:24Z</dcterms:created>
  <dcterms:modified xsi:type="dcterms:W3CDTF">2014-08-09T08:14:25Z</dcterms:modified>
</cp:coreProperties>
</file>