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08" y="-1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2769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458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5458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1444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4203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23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925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987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58385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76687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1908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CE2485-674E-4A9A-A271-92CAE48628CF}" type="datetimeFigureOut">
              <a:rPr lang="fr-FR" smtClean="0"/>
              <a:t>27/10/2014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4C710-6368-4D9F-8089-EF7D8D46579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8213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422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726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1)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Andriananaharinay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hamasinanao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fr-FR" sz="6000" b="1" dirty="0" smtClean="0"/>
              <a:t>Di</a:t>
            </a:r>
            <a:r>
              <a:rPr lang="fr-FR" sz="6000" b="1" i="1" dirty="0" smtClean="0"/>
              <a:t>a</a:t>
            </a:r>
            <a:r>
              <a:rPr lang="fr-FR" sz="6000" b="1" dirty="0" smtClean="0"/>
              <a:t> </a:t>
            </a:r>
            <a:r>
              <a:rPr lang="fr-FR" sz="6000" b="1" dirty="0" err="1"/>
              <a:t>tena</a:t>
            </a:r>
            <a:r>
              <a:rPr lang="fr-FR" sz="6000" b="1" dirty="0"/>
              <a:t> </a:t>
            </a:r>
            <a:r>
              <a:rPr lang="fr-FR" sz="6000" b="1" dirty="0" err="1"/>
              <a:t>lehibe</a:t>
            </a:r>
            <a:r>
              <a:rPr lang="fr-FR" sz="6000" b="1" dirty="0"/>
              <a:t> </a:t>
            </a:r>
            <a:r>
              <a:rPr lang="fr-FR" sz="6000" b="1" dirty="0" err="1"/>
              <a:t>tokoa</a:t>
            </a:r>
            <a:r>
              <a:rPr lang="fr-FR" sz="6000" b="1" dirty="0"/>
              <a:t>,</a:t>
            </a:r>
            <a:br>
              <a:rPr lang="fr-FR" sz="6000" b="1" dirty="0"/>
            </a:br>
            <a:r>
              <a:rPr lang="fr-FR" sz="6000" b="1" dirty="0" err="1" smtClean="0"/>
              <a:t>Ra</a:t>
            </a:r>
            <a:r>
              <a:rPr lang="fr-FR" sz="6000" b="1" i="1" dirty="0" err="1" smtClean="0"/>
              <a:t>ha</a:t>
            </a:r>
            <a:r>
              <a:rPr lang="fr-FR" sz="6000" b="1" i="1" dirty="0" smtClean="0"/>
              <a:t> </a:t>
            </a:r>
            <a:r>
              <a:rPr lang="fr-FR" sz="6000" b="1" dirty="0"/>
              <a:t>te-</a:t>
            </a:r>
            <a:r>
              <a:rPr lang="fr-FR" sz="6000" b="1" dirty="0" err="1"/>
              <a:t>hahita</a:t>
            </a:r>
            <a:r>
              <a:rPr lang="fr-FR" sz="6000" b="1" dirty="0"/>
              <a:t> </a:t>
            </a:r>
            <a:r>
              <a:rPr lang="fr-FR" sz="6000" b="1" dirty="0" err="1" smtClean="0"/>
              <a:t>Anao</a:t>
            </a:r>
            <a:r>
              <a:rPr lang="fr-FR" sz="6000" b="1" dirty="0" smtClean="0"/>
              <a:t> </a:t>
            </a:r>
            <a:r>
              <a:rPr lang="en-GB" sz="6000" b="1" dirty="0" err="1" smtClean="0"/>
              <a:t>izahay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maintsy</a:t>
            </a:r>
            <a:r>
              <a:rPr lang="en-GB" sz="6000" b="1" dirty="0"/>
              <a:t> </a:t>
            </a:r>
            <a:r>
              <a:rPr lang="en-GB" sz="6000" b="1" dirty="0" err="1"/>
              <a:t>tsara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595231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2)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mason'ny</a:t>
            </a:r>
            <a:r>
              <a:rPr lang="en-GB" sz="6000" b="1" dirty="0"/>
              <a:t> </a:t>
            </a:r>
            <a:r>
              <a:rPr lang="en-GB" sz="6000" b="1" dirty="0" err="1"/>
              <a:t>anjelinao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Mahit</a:t>
            </a:r>
            <a:r>
              <a:rPr lang="en-GB" sz="6000" b="1" i="1" dirty="0" err="1" smtClean="0"/>
              <a:t>a</a:t>
            </a:r>
            <a:r>
              <a:rPr lang="en-GB" sz="6000" b="1" dirty="0" smtClean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 </a:t>
            </a:r>
            <a:r>
              <a:rPr lang="en-GB" sz="6000" b="1" dirty="0" err="1"/>
              <a:t>tokoa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5400" b="1" dirty="0" err="1" smtClean="0"/>
              <a:t>Ka</a:t>
            </a:r>
            <a:r>
              <a:rPr lang="en-GB" sz="5400" b="1" dirty="0" smtClean="0"/>
              <a:t> </a:t>
            </a:r>
            <a:r>
              <a:rPr lang="en-GB" sz="5400" b="1" dirty="0" err="1"/>
              <a:t>tsy</a:t>
            </a:r>
            <a:r>
              <a:rPr lang="en-GB" sz="5400" b="1" dirty="0"/>
              <a:t> </a:t>
            </a:r>
            <a:r>
              <a:rPr lang="en-GB" sz="5400" b="1" dirty="0" err="1"/>
              <a:t>mba</a:t>
            </a:r>
            <a:r>
              <a:rPr lang="en-GB" sz="5400" b="1" dirty="0"/>
              <a:t> </a:t>
            </a:r>
            <a:r>
              <a:rPr lang="en-GB" sz="5400" b="1" dirty="0" err="1" smtClean="0"/>
              <a:t>manjambena</a:t>
            </a:r>
            <a:r>
              <a:rPr lang="fr-FR" sz="5400" b="1" dirty="0" smtClean="0"/>
              <a:t> </a:t>
            </a:r>
            <a:r>
              <a:rPr lang="en-GB" sz="5400" b="1" dirty="0" err="1" smtClean="0"/>
              <a:t>ireo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6000" b="1" dirty="0" smtClean="0"/>
              <a:t>Na </a:t>
            </a:r>
            <a:r>
              <a:rPr lang="en-GB" sz="6000" b="1" dirty="0" err="1"/>
              <a:t>di</a:t>
            </a:r>
            <a:r>
              <a:rPr lang="en-GB" sz="6000" b="1" i="1" dirty="0" err="1"/>
              <a:t>a</a:t>
            </a:r>
            <a:r>
              <a:rPr lang="en-GB" sz="6000" b="1" i="1" dirty="0"/>
              <a:t> </a:t>
            </a:r>
            <a:r>
              <a:rPr lang="en-GB" sz="6000" b="1" dirty="0" err="1"/>
              <a:t>mamirapiratra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hamasinanao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492748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nanota</a:t>
            </a:r>
            <a:r>
              <a:rPr lang="en-GB" sz="6000" b="1" dirty="0"/>
              <a:t> </a:t>
            </a:r>
            <a:r>
              <a:rPr lang="en-GB" sz="6000" b="1" dirty="0" err="1"/>
              <a:t>taminao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Akory</a:t>
            </a:r>
            <a:r>
              <a:rPr lang="en-GB" sz="6000" b="1" dirty="0" smtClean="0"/>
              <a:t> </a:t>
            </a:r>
            <a:r>
              <a:rPr lang="en-GB" sz="6000" b="1" dirty="0" err="1"/>
              <a:t>iz</a:t>
            </a:r>
            <a:r>
              <a:rPr lang="en-GB" sz="6000" b="1" i="1" dirty="0" err="1"/>
              <a:t>y</a:t>
            </a:r>
            <a:r>
              <a:rPr lang="en-GB" sz="6000" b="1" dirty="0"/>
              <a:t> </a:t>
            </a:r>
            <a:r>
              <a:rPr lang="en-GB" sz="6000" b="1" dirty="0" err="1"/>
              <a:t>ireo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Tsy</a:t>
            </a:r>
            <a:r>
              <a:rPr lang="en-GB" sz="6000" b="1" dirty="0" smtClean="0"/>
              <a:t> </a:t>
            </a:r>
            <a:r>
              <a:rPr lang="en-GB" sz="6000" b="1" dirty="0" err="1"/>
              <a:t>meloka</a:t>
            </a:r>
            <a:r>
              <a:rPr lang="en-GB" sz="6000" b="1" dirty="0"/>
              <a:t>,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menatra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misy</a:t>
            </a:r>
            <a:r>
              <a:rPr lang="en-GB" sz="6000" b="1" dirty="0"/>
              <a:t> </a:t>
            </a:r>
            <a:r>
              <a:rPr lang="en-GB" sz="6000" b="1" dirty="0" err="1"/>
              <a:t>hahazoany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Hijery</a:t>
            </a:r>
            <a:r>
              <a:rPr lang="en-GB" sz="6000" b="1" dirty="0" smtClean="0"/>
              <a:t> </a:t>
            </a:r>
            <a:r>
              <a:rPr lang="en-GB" sz="6000" b="1" dirty="0" err="1"/>
              <a:t>tsar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2627149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izahay</a:t>
            </a:r>
            <a:r>
              <a:rPr lang="en-GB" sz="6000" b="1" dirty="0"/>
              <a:t>, </a:t>
            </a:r>
            <a:r>
              <a:rPr lang="en-GB" sz="6000" b="1" dirty="0" err="1"/>
              <a:t>maloto</a:t>
            </a:r>
            <a:r>
              <a:rPr lang="en-GB" sz="6000" b="1" dirty="0"/>
              <a:t> </a:t>
            </a:r>
            <a:r>
              <a:rPr lang="en-GB" sz="6000" b="1" dirty="0" err="1"/>
              <a:t>fo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de-DE" sz="6000" b="1" dirty="0" err="1" smtClean="0"/>
              <a:t>Rah</a:t>
            </a:r>
            <a:r>
              <a:rPr lang="de-DE" sz="6000" b="1" i="1" dirty="0" err="1" smtClean="0"/>
              <a:t>a</a:t>
            </a:r>
            <a:r>
              <a:rPr lang="de-DE" sz="6000" b="1" dirty="0" smtClean="0"/>
              <a:t> </a:t>
            </a:r>
            <a:r>
              <a:rPr lang="de-DE" sz="6000" b="1" dirty="0" err="1"/>
              <a:t>te-hahit</a:t>
            </a:r>
            <a:r>
              <a:rPr lang="de-DE" sz="6000" b="1" i="1" dirty="0" err="1"/>
              <a:t>a</a:t>
            </a:r>
            <a:r>
              <a:rPr lang="de-DE" sz="6000" b="1" dirty="0"/>
              <a:t> </a:t>
            </a:r>
            <a:r>
              <a:rPr lang="de-DE" sz="6000" b="1" dirty="0" err="1"/>
              <a:t>Anao</a:t>
            </a:r>
            <a:r>
              <a:rPr lang="de-DE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de-DE" sz="6000" b="1" dirty="0" err="1" smtClean="0"/>
              <a:t>Tsy</a:t>
            </a:r>
            <a:r>
              <a:rPr lang="de-DE" sz="6000" b="1" dirty="0" smtClean="0"/>
              <a:t> </a:t>
            </a:r>
            <a:r>
              <a:rPr lang="de-DE" sz="6000" b="1" dirty="0" err="1"/>
              <a:t>mana-mahamendrika</a:t>
            </a:r>
            <a:r>
              <a:rPr lang="de-DE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Fa</a:t>
            </a:r>
            <a:r>
              <a:rPr lang="en-GB" sz="6000" b="1" dirty="0" smtClean="0"/>
              <a:t> </a:t>
            </a:r>
            <a:r>
              <a:rPr lang="en-GB" sz="6000" b="1" dirty="0" err="1"/>
              <a:t>zanak'olombelona</a:t>
            </a:r>
            <a:r>
              <a:rPr lang="en-GB" sz="6000" b="1" dirty="0"/>
              <a:t> ;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Aho</a:t>
            </a:r>
            <a:r>
              <a:rPr lang="en-GB" sz="6000" b="1" i="1" dirty="0" err="1" smtClean="0"/>
              <a:t>a</a:t>
            </a:r>
            <a:r>
              <a:rPr lang="en-GB" sz="6000" b="1" dirty="0" err="1" smtClean="0"/>
              <a:t>na</a:t>
            </a:r>
            <a:r>
              <a:rPr lang="en-GB" sz="6000" b="1" dirty="0" smtClean="0"/>
              <a:t> </a:t>
            </a:r>
            <a:r>
              <a:rPr lang="en-GB" sz="6000" b="1" dirty="0"/>
              <a:t>no </a:t>
            </a:r>
            <a:r>
              <a:rPr lang="en-GB" sz="6000" b="1" dirty="0" err="1"/>
              <a:t>hatao</a:t>
            </a:r>
            <a:r>
              <a:rPr lang="en-GB" sz="6000" b="1" dirty="0"/>
              <a:t> ?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91350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901279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Andriananaharinay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ran'ny</a:t>
            </a:r>
            <a:r>
              <a:rPr lang="en-GB" sz="6000" b="1" dirty="0"/>
              <a:t> </a:t>
            </a:r>
            <a:r>
              <a:rPr lang="en-GB" sz="6000" b="1" dirty="0" err="1"/>
              <a:t>Zanakao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Ny</a:t>
            </a:r>
            <a:r>
              <a:rPr lang="en-GB" sz="6000" b="1" dirty="0" smtClean="0"/>
              <a:t> </a:t>
            </a:r>
            <a:r>
              <a:rPr lang="en-GB" sz="6000" b="1" dirty="0" err="1"/>
              <a:t>asan'ny</a:t>
            </a:r>
            <a:r>
              <a:rPr lang="en-GB" sz="6000" b="1" dirty="0"/>
              <a:t> </a:t>
            </a:r>
            <a:r>
              <a:rPr lang="en-GB" sz="6000" b="1" dirty="0" err="1"/>
              <a:t>Fanahy</a:t>
            </a:r>
            <a:r>
              <a:rPr lang="en-GB" sz="6000" b="1" dirty="0"/>
              <a:t> </a:t>
            </a:r>
            <a:r>
              <a:rPr lang="en-GB" sz="6000" b="1" dirty="0" err="1"/>
              <a:t>koa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smtClean="0"/>
              <a:t>No </a:t>
            </a:r>
            <a:r>
              <a:rPr lang="en-GB" sz="6000" b="1" dirty="0" err="1"/>
              <a:t>zava-mahamendrika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Anay</a:t>
            </a:r>
            <a:r>
              <a:rPr lang="en-GB" sz="6000" b="1" dirty="0" smtClean="0"/>
              <a:t> </a:t>
            </a:r>
            <a:r>
              <a:rPr lang="en-GB" sz="6000" b="1" dirty="0" err="1"/>
              <a:t>hahit</a:t>
            </a:r>
            <a:r>
              <a:rPr lang="en-GB" sz="6000" b="1" i="1" dirty="0" err="1"/>
              <a:t>a</a:t>
            </a:r>
            <a:r>
              <a:rPr lang="en-GB" sz="6000" b="1" dirty="0"/>
              <a:t> </a:t>
            </a:r>
            <a:r>
              <a:rPr lang="en-GB" sz="6000" b="1" dirty="0" err="1"/>
              <a:t>Anao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84671834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422</vt:lpstr>
      <vt:lpstr>1) Ry Andriananaharinay ! Ny hamasinanao Dia tena lehibe tokoa, Raha te-hahita Anao izahay, Tsy maintsy tsara fo.</vt:lpstr>
      <vt:lpstr>2) Ny mason'ny anjelinao Mahita Anao tokoa, Ka tsy mba manjambena ireo, Na dia mamirapiratra, Ny hamasinanao.</vt:lpstr>
      <vt:lpstr>3) Fa tsy nanota taminao Akory izy ireo, Tsy meloka, tsy menatra, Ka misy hahazoany Hijery tsara Anao.</vt:lpstr>
      <vt:lpstr>4) Fa izahay, maloto fo, Raha te-hahita Anao, Tsy mana-mahamendrika, Fa zanak'olombelona ; Ahoana no hatao ?</vt:lpstr>
      <vt:lpstr>5) Ry Andriananaharinay ! Ny ran'ny Zanakao, Ny asan'ny Fanahy koa, No zava-mahamendrika Anay hahita Anao.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422</dc:title>
  <dc:creator>ami</dc:creator>
  <cp:lastModifiedBy>ami</cp:lastModifiedBy>
  <cp:revision>1</cp:revision>
  <dcterms:created xsi:type="dcterms:W3CDTF">2014-10-27T11:27:26Z</dcterms:created>
  <dcterms:modified xsi:type="dcterms:W3CDTF">2014-10-27T11:33:05Z</dcterms:modified>
</cp:coreProperties>
</file>