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EFF8-B5DE-4B83-A5F6-81C4A931CF5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DC30-2956-48AD-89BA-0FADBC2B6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44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EFF8-B5DE-4B83-A5F6-81C4A931CF5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DC30-2956-48AD-89BA-0FADBC2B6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26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EFF8-B5DE-4B83-A5F6-81C4A931CF5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DC30-2956-48AD-89BA-0FADBC2B6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52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EFF8-B5DE-4B83-A5F6-81C4A931CF5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DC30-2956-48AD-89BA-0FADBC2B6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91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EFF8-B5DE-4B83-A5F6-81C4A931CF5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DC30-2956-48AD-89BA-0FADBC2B6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04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EFF8-B5DE-4B83-A5F6-81C4A931CF5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DC30-2956-48AD-89BA-0FADBC2B6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21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EFF8-B5DE-4B83-A5F6-81C4A931CF5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DC30-2956-48AD-89BA-0FADBC2B6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79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EFF8-B5DE-4B83-A5F6-81C4A931CF5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DC30-2956-48AD-89BA-0FADBC2B6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59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EFF8-B5DE-4B83-A5F6-81C4A931CF5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DC30-2956-48AD-89BA-0FADBC2B6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48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EFF8-B5DE-4B83-A5F6-81C4A931CF5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DC30-2956-48AD-89BA-0FADBC2B6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13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EFF8-B5DE-4B83-A5F6-81C4A931CF5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DC30-2956-48AD-89BA-0FADBC2B6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97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0EFF8-B5DE-4B83-A5F6-81C4A931CF5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5DC30-2956-48AD-89BA-0FADBC2B6E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27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87574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423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16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47798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/>
              <a:t>He </a:t>
            </a:r>
            <a:r>
              <a:rPr lang="en-GB" sz="6600" b="1" dirty="0" err="1"/>
              <a:t>maharavoravo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Jeso</a:t>
            </a:r>
            <a:r>
              <a:rPr lang="en-GB" sz="6600" b="1" dirty="0"/>
              <a:t>,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fitiavanao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Izaho</a:t>
            </a:r>
            <a:r>
              <a:rPr lang="en-GB" sz="6600" b="1" dirty="0"/>
              <a:t> </a:t>
            </a:r>
            <a:r>
              <a:rPr lang="en-GB" sz="6600" b="1" dirty="0" err="1"/>
              <a:t>di</a:t>
            </a:r>
            <a:r>
              <a:rPr lang="en-GB" sz="6600" b="1" i="1" dirty="0" err="1"/>
              <a:t>a</a:t>
            </a:r>
            <a:r>
              <a:rPr lang="en-GB" sz="6600" b="1" dirty="0"/>
              <a:t> </a:t>
            </a:r>
            <a:r>
              <a:rPr lang="en-GB" sz="6600" b="1" dirty="0" err="1"/>
              <a:t>mpanota</a:t>
            </a:r>
            <a:r>
              <a:rPr lang="en-GB" sz="6600" b="1" dirty="0"/>
              <a:t> </a:t>
            </a:r>
            <a:r>
              <a:rPr lang="en-GB" sz="6600" b="1" dirty="0" err="1"/>
              <a:t>lavo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Nefa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, </a:t>
            </a:r>
            <a:r>
              <a:rPr lang="en-GB" sz="6600" b="1" dirty="0" err="1"/>
              <a:t>nareninao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65013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477987"/>
          </a:xfrm>
        </p:spPr>
        <p:txBody>
          <a:bodyPr>
            <a:noAutofit/>
          </a:bodyPr>
          <a:lstStyle/>
          <a:p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Mamin'ny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foko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loatra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fanavotana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vitanao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foko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afa-manoatra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hihira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422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47798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i="1" dirty="0" err="1"/>
              <a:t>I</a:t>
            </a:r>
            <a:r>
              <a:rPr lang="en-GB" sz="6600" b="1" dirty="0" err="1"/>
              <a:t>zaho</a:t>
            </a:r>
            <a:r>
              <a:rPr lang="en-GB" sz="6600" b="1" dirty="0"/>
              <a:t> </a:t>
            </a:r>
            <a:r>
              <a:rPr lang="en-GB" sz="6600" b="1" dirty="0" err="1"/>
              <a:t>mpanota</a:t>
            </a:r>
            <a:r>
              <a:rPr lang="en-GB" sz="6600" b="1" dirty="0"/>
              <a:t> </a:t>
            </a:r>
            <a:r>
              <a:rPr lang="en-GB" sz="6600" b="1" dirty="0" err="1"/>
              <a:t>adala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000" b="1" dirty="0" smtClean="0"/>
              <a:t>No </a:t>
            </a:r>
            <a:r>
              <a:rPr lang="en-GB" sz="6000" b="1" dirty="0" err="1"/>
              <a:t>nanehoam-pitiavan-tsoa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heloko</a:t>
            </a:r>
            <a:r>
              <a:rPr lang="en-GB" sz="6600" b="1" dirty="0"/>
              <a:t>, </a:t>
            </a:r>
            <a:r>
              <a:rPr lang="en-GB" sz="6600" b="1" dirty="0" err="1"/>
              <a:t>Jeso</a:t>
            </a:r>
            <a:r>
              <a:rPr lang="en-GB" sz="6600" b="1" dirty="0"/>
              <a:t> </a:t>
            </a:r>
            <a:r>
              <a:rPr lang="en-GB" sz="6600" b="1" dirty="0" err="1"/>
              <a:t>malala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Navelanao</a:t>
            </a:r>
            <a:r>
              <a:rPr lang="en-GB" sz="6600" b="1" dirty="0" smtClean="0"/>
              <a:t> </a:t>
            </a:r>
            <a:r>
              <a:rPr lang="en-GB" sz="6600" b="1" dirty="0" err="1"/>
              <a:t>toko</a:t>
            </a:r>
            <a:r>
              <a:rPr lang="en-GB" sz="6600" b="1" i="1" dirty="0" err="1"/>
              <a:t>a</a:t>
            </a:r>
            <a:r>
              <a:rPr lang="en-GB" sz="6600" b="1" dirty="0"/>
              <a:t> </a:t>
            </a:r>
            <a:r>
              <a:rPr lang="en-GB" sz="6600" b="1" dirty="0" err="1"/>
              <a:t>tokoa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38854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477987"/>
          </a:xfrm>
        </p:spPr>
        <p:txBody>
          <a:bodyPr>
            <a:noAutofit/>
          </a:bodyPr>
          <a:lstStyle/>
          <a:p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Mamin'ny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foko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loatra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fanavotana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vitanao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foko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afa-manoatra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hihira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996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47798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 smtClean="0"/>
              <a:t>Endrey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hafali</a:t>
            </a:r>
            <a:r>
              <a:rPr lang="en-GB" sz="6600" b="1" i="1" dirty="0" err="1" smtClean="0"/>
              <a:t>a</a:t>
            </a:r>
            <a:r>
              <a:rPr lang="en-GB" sz="6600" b="1" dirty="0" err="1" smtClean="0"/>
              <a:t>ko</a:t>
            </a:r>
            <a:r>
              <a:rPr lang="en-GB" sz="6600" b="1" dirty="0" smtClean="0"/>
              <a:t> :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heloko</a:t>
            </a:r>
            <a:r>
              <a:rPr lang="en-GB" sz="6600" b="1" dirty="0"/>
              <a:t> </a:t>
            </a:r>
            <a:r>
              <a:rPr lang="en-GB" sz="6600" b="1" dirty="0" err="1"/>
              <a:t>navelanao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000" b="1" dirty="0" smtClean="0"/>
              <a:t>He </a:t>
            </a:r>
            <a:r>
              <a:rPr lang="en-GB" sz="6000" b="1" dirty="0"/>
              <a:t>! </a:t>
            </a:r>
            <a:r>
              <a:rPr lang="en-GB" sz="6000" b="1" dirty="0" err="1"/>
              <a:t>maivana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fahoriako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Noho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fanavotanao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62691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477987"/>
          </a:xfrm>
        </p:spPr>
        <p:txBody>
          <a:bodyPr>
            <a:noAutofit/>
          </a:bodyPr>
          <a:lstStyle/>
          <a:p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Mamin'ny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foko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loatra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fanavotana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vitanao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foko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afa-manoatra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hihira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68845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423</vt:lpstr>
      <vt:lpstr>1) He maharavoravo,     Jeso, ny fitiavanao ;    Izaho dia mpanota lavo,     Nefa Jeso, nareninao.</vt:lpstr>
      <vt:lpstr>Mamin'ny foko loatra, Ny fanavotana vitanao ; He ! ny foko tsy afa-manoatra Jeso, hihira ho Anao.</vt:lpstr>
      <vt:lpstr>2) Izaho mpanota adala No nanehoam-pitiavan-tsoa Ny heloko, Jeso malala, Navelanao tokoa tokoa.</vt:lpstr>
      <vt:lpstr>Mamin'ny foko loatra, Ny fanavotana vitanao ; He ! ny foko tsy afa-manoatra Jeso, hihira ho Anao.</vt:lpstr>
      <vt:lpstr>3) Endrey ny hafaliako : Ny heloko navelanao, He ! maivana ny fahoriako Noho ny fanavotanao.</vt:lpstr>
      <vt:lpstr>Mamin'ny foko loatra, Ny fanavotana vitanao ; He ! ny foko tsy afa-manoatra Jeso, hihira ho Anao.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423</dc:title>
  <dc:creator>ami</dc:creator>
  <cp:lastModifiedBy>ami</cp:lastModifiedBy>
  <cp:revision>1</cp:revision>
  <dcterms:created xsi:type="dcterms:W3CDTF">2014-10-27T11:33:07Z</dcterms:created>
  <dcterms:modified xsi:type="dcterms:W3CDTF">2014-10-27T11:38:03Z</dcterms:modified>
</cp:coreProperties>
</file>