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11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049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2720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8173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96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59712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075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0788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195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9270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3947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A0A3E-1E08-463B-9AF2-A2FA4CFE27EC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64FA0-A121-4B73-8501-8434299CAFE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9593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424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916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Tsaroako</a:t>
            </a:r>
            <a:r>
              <a:rPr lang="en-GB" sz="6600" b="1" dirty="0"/>
              <a:t>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tsaroako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Raiko</a:t>
            </a:r>
            <a:r>
              <a:rPr lang="en-GB" sz="6600" b="1" dirty="0" smtClean="0"/>
              <a:t> </a:t>
            </a:r>
            <a:r>
              <a:rPr lang="en-GB" sz="6600" b="1" dirty="0"/>
              <a:t>ô, </a:t>
            </a:r>
            <a:r>
              <a:rPr lang="en-GB" sz="6600" b="1" dirty="0" err="1"/>
              <a:t>Raiko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fahadiso</a:t>
            </a:r>
            <a:r>
              <a:rPr lang="en-GB" sz="6600" b="1" i="1" dirty="0" err="1"/>
              <a:t>a</a:t>
            </a:r>
            <a:r>
              <a:rPr lang="en-GB" sz="6600" b="1" dirty="0" err="1"/>
              <a:t>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Nodiovinao</a:t>
            </a:r>
            <a:r>
              <a:rPr lang="en-GB" sz="6600" b="1" dirty="0" smtClean="0"/>
              <a:t> </a:t>
            </a:r>
            <a:r>
              <a:rPr lang="en-GB" sz="6600" b="1" dirty="0" err="1"/>
              <a:t>satria</a:t>
            </a:r>
            <a:endParaRPr lang="fr-FR" sz="6600" b="1" dirty="0"/>
          </a:p>
        </p:txBody>
      </p:sp>
    </p:spTree>
    <p:extLst>
      <p:ext uri="{BB962C8B-B14F-4D97-AF65-F5344CB8AC3E}">
        <p14:creationId xmlns="" xmlns:p14="http://schemas.microsoft.com/office/powerpoint/2010/main" val="295065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Noho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 err="1" smtClean="0"/>
              <a:t>Inty</a:t>
            </a:r>
            <a:r>
              <a:rPr lang="en-GB" sz="6600" b="1" dirty="0" smtClean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afaka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azoko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famelana</a:t>
            </a:r>
            <a:r>
              <a:rPr lang="en-GB" sz="6600" b="1" dirty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="" xmlns:p14="http://schemas.microsoft.com/office/powerpoint/2010/main" val="30834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aizim-pahotàna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Raiko</a:t>
            </a:r>
            <a:r>
              <a:rPr lang="en-GB" sz="7200" b="1" dirty="0" smtClean="0"/>
              <a:t> </a:t>
            </a:r>
            <a:r>
              <a:rPr lang="en-GB" sz="7200" b="1" dirty="0"/>
              <a:t>ô, </a:t>
            </a:r>
            <a:r>
              <a:rPr lang="en-GB" sz="7200" b="1" dirty="0" err="1"/>
              <a:t>Raiko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Misolo</a:t>
            </a:r>
            <a:r>
              <a:rPr lang="en-GB" sz="7200" b="1" dirty="0" smtClean="0"/>
              <a:t> </a:t>
            </a:r>
            <a:r>
              <a:rPr lang="en-GB" sz="7200" b="1" dirty="0" err="1"/>
              <a:t>hazavàna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Mamiratra</a:t>
            </a:r>
            <a:r>
              <a:rPr lang="en-GB" sz="7200" b="1" dirty="0" smtClean="0"/>
              <a:t> </a:t>
            </a:r>
            <a:r>
              <a:rPr lang="en-GB" sz="7200" b="1" dirty="0" err="1"/>
              <a:t>erý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393603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lalako</a:t>
            </a:r>
            <a:r>
              <a:rPr lang="en-GB" sz="7200" b="1" dirty="0"/>
              <a:t> </a:t>
            </a:r>
            <a:r>
              <a:rPr lang="en-GB" sz="7200" b="1" dirty="0" err="1"/>
              <a:t>mahitsy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Mitory</a:t>
            </a:r>
            <a:r>
              <a:rPr lang="en-GB" sz="7200" b="1" dirty="0" smtClean="0"/>
              <a:t> </a:t>
            </a:r>
            <a:r>
              <a:rPr lang="en-GB" sz="7200" b="1" dirty="0" err="1"/>
              <a:t>olon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afaka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Noho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hery</a:t>
            </a:r>
            <a:r>
              <a:rPr lang="en-GB" sz="7200" b="1" dirty="0"/>
              <a:t> </a:t>
            </a:r>
            <a:r>
              <a:rPr lang="en-GB" sz="7200" b="1" dirty="0" err="1"/>
              <a:t>vaovao</a:t>
            </a:r>
            <a:r>
              <a:rPr lang="en-GB" sz="72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famelanao</a:t>
            </a:r>
            <a:r>
              <a:rPr lang="en-GB" sz="7200" b="1" dirty="0"/>
              <a:t> </a:t>
            </a:r>
            <a:r>
              <a:rPr lang="en-GB" sz="7200" b="1" dirty="0" err="1"/>
              <a:t>heloka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657699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Endre</a:t>
            </a:r>
            <a:r>
              <a:rPr lang="en-GB" sz="7200" b="1" dirty="0"/>
              <a:t>,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hafaliako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Raiko</a:t>
            </a:r>
            <a:r>
              <a:rPr lang="en-GB" sz="7200" b="1" dirty="0" smtClean="0"/>
              <a:t> </a:t>
            </a:r>
            <a:r>
              <a:rPr lang="en-GB" sz="7200" b="1" dirty="0"/>
              <a:t>ô, </a:t>
            </a:r>
            <a:r>
              <a:rPr lang="en-GB" sz="7200" b="1" dirty="0" err="1"/>
              <a:t>Raiko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maivana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diako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Avy</a:t>
            </a:r>
            <a:r>
              <a:rPr lang="en-GB" sz="7200" b="1" dirty="0" smtClean="0"/>
              <a:t> </a:t>
            </a:r>
            <a:r>
              <a:rPr lang="en-GB" sz="7200" b="1" dirty="0"/>
              <a:t>any </a:t>
            </a:r>
            <a:r>
              <a:rPr lang="en-GB" sz="7200" b="1" dirty="0" err="1"/>
              <a:t>Kalvary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29607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tahotaho-poko</a:t>
            </a:r>
            <a:r>
              <a:rPr lang="en-GB" sz="7200" b="1" dirty="0"/>
              <a:t> </a:t>
            </a:r>
            <a:r>
              <a:rPr lang="en-GB" sz="7200" b="1" dirty="0" err="1"/>
              <a:t>tao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reko</a:t>
            </a:r>
            <a:r>
              <a:rPr lang="en-GB" sz="7200" b="1" dirty="0"/>
              <a:t> </a:t>
            </a:r>
            <a:r>
              <a:rPr lang="en-GB" sz="7200" b="1" dirty="0" err="1"/>
              <a:t>intsony</a:t>
            </a:r>
            <a:r>
              <a:rPr lang="en-GB" sz="7200" b="1" dirty="0"/>
              <a:t>, </a:t>
            </a:r>
            <a:r>
              <a:rPr lang="en-GB" sz="7200" b="1" dirty="0" err="1"/>
              <a:t>afaka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An-</a:t>
            </a:r>
            <a:r>
              <a:rPr lang="en-GB" sz="7200" b="1" dirty="0" err="1" smtClean="0"/>
              <a:t>tanako</a:t>
            </a:r>
            <a:r>
              <a:rPr lang="en-GB" sz="7200" b="1" dirty="0" smtClean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famelana</a:t>
            </a:r>
            <a:r>
              <a:rPr lang="en-GB" sz="7200" b="1" dirty="0"/>
              <a:t> </a:t>
            </a:r>
            <a:r>
              <a:rPr lang="en-GB" sz="7200" b="1" dirty="0" err="1"/>
              <a:t>heloka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420106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Deraiko</a:t>
            </a:r>
            <a:r>
              <a:rPr lang="en-GB" sz="7200" b="1" dirty="0"/>
              <a:t> </a:t>
            </a:r>
            <a:r>
              <a:rPr lang="en-GB" sz="7200" b="1" dirty="0" err="1"/>
              <a:t>lalandava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Raiko</a:t>
            </a:r>
            <a:r>
              <a:rPr lang="en-GB" sz="7200" b="1" dirty="0" smtClean="0"/>
              <a:t> </a:t>
            </a:r>
            <a:r>
              <a:rPr lang="en-GB" sz="7200" b="1" dirty="0"/>
              <a:t>ô, </a:t>
            </a:r>
            <a:r>
              <a:rPr lang="en-GB" sz="7200" b="1" dirty="0" err="1"/>
              <a:t>Raiko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vavako</a:t>
            </a:r>
            <a:r>
              <a:rPr lang="en-GB" sz="7200" b="1" dirty="0"/>
              <a:t> </a:t>
            </a:r>
            <a:r>
              <a:rPr lang="en-GB" sz="7200" b="1" dirty="0" err="1"/>
              <a:t>hilaza</a:t>
            </a:r>
            <a:r>
              <a:rPr lang="en-GB" sz="72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vitanao</a:t>
            </a:r>
            <a:r>
              <a:rPr lang="en-GB" sz="7200" b="1" dirty="0"/>
              <a:t> </a:t>
            </a:r>
            <a:r>
              <a:rPr lang="en-GB" sz="7200" b="1" dirty="0" err="1"/>
              <a:t>tetý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3912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mbola</a:t>
            </a:r>
            <a:r>
              <a:rPr lang="en-GB" sz="7200" b="1" dirty="0"/>
              <a:t>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marobe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Maniry</a:t>
            </a:r>
            <a:r>
              <a:rPr lang="en-GB" sz="7200" b="1" dirty="0" smtClean="0"/>
              <a:t> </a:t>
            </a:r>
            <a:r>
              <a:rPr lang="en-GB" sz="7200" b="1" dirty="0" err="1"/>
              <a:t>te-ho</a:t>
            </a:r>
            <a:r>
              <a:rPr lang="en-GB" sz="7200" b="1" dirty="0"/>
              <a:t> </a:t>
            </a:r>
            <a:r>
              <a:rPr lang="en-GB" sz="7200" b="1" dirty="0" err="1"/>
              <a:t>afaka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az</a:t>
            </a:r>
            <a:r>
              <a:rPr lang="en-GB" sz="7200" b="1" i="1" dirty="0" err="1"/>
              <a:t>y</a:t>
            </a:r>
            <a:r>
              <a:rPr lang="en-GB" sz="7200" b="1" dirty="0"/>
              <a:t>  </a:t>
            </a:r>
            <a:r>
              <a:rPr lang="en-GB" sz="7200" b="1" dirty="0" err="1"/>
              <a:t>ireny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famelana</a:t>
            </a:r>
            <a:r>
              <a:rPr lang="en-GB" sz="7200" b="1" dirty="0"/>
              <a:t> </a:t>
            </a:r>
            <a:r>
              <a:rPr lang="en-GB" sz="7200" b="1" dirty="0" err="1"/>
              <a:t>heloka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="" xmlns:p14="http://schemas.microsoft.com/office/powerpoint/2010/main" val="255426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424</vt:lpstr>
      <vt:lpstr>1) Tsaroako dia tsaroako Raiko ô, Raiko be fitia ! Fa ny fahadisoako Nodiovinao satria</vt:lpstr>
      <vt:lpstr>Noho Jeso Mpamonjy soa, Inty izaho fa afaka, He ! azoko tokoa tokoa Ny famelana heloka.</vt:lpstr>
      <vt:lpstr>2) Ny aizim-pahotàna Raiko ô, Raiko be fitia ! Misolo hazavàna Mamiratra erý.</vt:lpstr>
      <vt:lpstr>Ny lalako mahitsy izao Mitory olona afaka Noho ny hery vaovao  Ny famelanao heloka.</vt:lpstr>
      <vt:lpstr>3) Endre, ny hafaliako Raiko ô, Raiko be fitia ! Fa maivana ny diako Avy any Kalvary.</vt:lpstr>
      <vt:lpstr>Ny tahotaho-poko tao Tsy reko intsony, afaka ; An-tanako tokoa izao  Ny famelana heloka.</vt:lpstr>
      <vt:lpstr>4) Deraiko lalandava Raiko ô, Raiko be fitia ! Ny vavako hilaza  Ny vitanao tetý.</vt:lpstr>
      <vt:lpstr>Fa mbola misy marobe Maniry te-ho afaka, Ho azy  ireny koa anie Ny famelana heloka.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424</dc:title>
  <dc:creator>ami</dc:creator>
  <cp:lastModifiedBy>user26</cp:lastModifiedBy>
  <cp:revision>2</cp:revision>
  <dcterms:created xsi:type="dcterms:W3CDTF">2014-10-27T17:33:44Z</dcterms:created>
  <dcterms:modified xsi:type="dcterms:W3CDTF">2018-10-14T07:32:04Z</dcterms:modified>
</cp:coreProperties>
</file>