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2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6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0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6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19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3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8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CCAB-360D-4B5E-95A1-A06ECB4F4C6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ACDF-E804-4515-8F2E-23033ACB2E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425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5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tiako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tahotro</a:t>
            </a:r>
            <a:r>
              <a:rPr lang="en-GB" sz="6600" b="1" dirty="0"/>
              <a:t>,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henatro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zava-bao</a:t>
            </a:r>
            <a:r>
              <a:rPr lang="en-GB" sz="6600" b="1" dirty="0"/>
              <a:t> no </a:t>
            </a:r>
            <a:r>
              <a:rPr lang="en-GB" sz="6600" b="1" dirty="0" err="1"/>
              <a:t>hitako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Te-hijery</a:t>
            </a:r>
            <a:r>
              <a:rPr lang="en-GB" sz="6600" b="1" dirty="0" smtClean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zany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501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hazo</a:t>
            </a:r>
            <a:r>
              <a:rPr lang="en-GB" sz="6600" b="1" dirty="0"/>
              <a:t> </a:t>
            </a:r>
            <a:r>
              <a:rPr lang="en-GB" sz="6600" b="1" dirty="0" err="1"/>
              <a:t>fijaliana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maty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Izy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nijery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tezitra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niantra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073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Hoy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fijeriny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«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mamono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»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</a:t>
            </a:r>
            <a:r>
              <a:rPr lang="en-GB" sz="6600" b="1" i="1" dirty="0" err="1" smtClean="0"/>
              <a:t>a</a:t>
            </a:r>
            <a:r>
              <a:rPr lang="en-GB" sz="6600" b="1" i="1" dirty="0" smtClean="0"/>
              <a:t>  </a:t>
            </a:r>
            <a:r>
              <a:rPr lang="en-GB" sz="6600" b="1" dirty="0" err="1"/>
              <a:t>hitako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 </a:t>
            </a:r>
            <a:r>
              <a:rPr lang="en-GB" sz="6600" b="1" dirty="0" err="1"/>
              <a:t>namono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43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Aiza</a:t>
            </a:r>
            <a:r>
              <a:rPr lang="en-GB" sz="6600" b="1" dirty="0"/>
              <a:t> no </a:t>
            </a:r>
            <a:r>
              <a:rPr lang="en-GB" sz="6600" b="1" dirty="0" err="1"/>
              <a:t>handosirako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'</a:t>
            </a:r>
            <a:r>
              <a:rPr lang="en-GB" sz="6600" b="1" dirty="0" err="1" smtClean="0"/>
              <a:t>Ndrao</a:t>
            </a:r>
            <a:r>
              <a:rPr lang="en-GB" sz="6600" b="1" dirty="0" smtClean="0"/>
              <a:t> </a:t>
            </a:r>
            <a:r>
              <a:rPr lang="en-GB" sz="6600" b="1" dirty="0" err="1"/>
              <a:t>hidiran-doza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?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,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loto</a:t>
            </a:r>
            <a:r>
              <a:rPr lang="en-GB" sz="6600" b="1" dirty="0"/>
              <a:t> ?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195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Nijery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« </a:t>
            </a:r>
            <a:r>
              <a:rPr lang="en-GB" sz="6600" b="1" dirty="0" err="1"/>
              <a:t>Avelako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helokao</a:t>
            </a:r>
            <a:r>
              <a:rPr lang="en-GB" sz="6600" b="1" dirty="0"/>
              <a:t>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ràko</a:t>
            </a:r>
            <a:r>
              <a:rPr lang="en-GB" sz="6600" b="1" dirty="0"/>
              <a:t> no </a:t>
            </a:r>
            <a:r>
              <a:rPr lang="en-GB" sz="6600" b="1" dirty="0" err="1"/>
              <a:t>manadio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Hahazoanao</a:t>
            </a:r>
            <a:r>
              <a:rPr lang="en-GB" sz="6600" b="1" dirty="0" smtClean="0"/>
              <a:t> </a:t>
            </a:r>
            <a:r>
              <a:rPr lang="en-GB" sz="6600" b="1" dirty="0" err="1"/>
              <a:t>fiainana</a:t>
            </a:r>
            <a:r>
              <a:rPr lang="en-GB" sz="6600" b="1" dirty="0"/>
              <a:t> ».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2645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6) </a:t>
            </a:r>
            <a:r>
              <a:rPr lang="en-GB" sz="6600" b="1" dirty="0" err="1"/>
              <a:t>Maty</a:t>
            </a:r>
            <a:r>
              <a:rPr lang="en-GB" sz="6600" b="1" dirty="0"/>
              <a:t> Kristy,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Maty</a:t>
            </a:r>
            <a:r>
              <a:rPr lang="en-GB" sz="6600" b="1" dirty="0" smtClean="0"/>
              <a:t> </a:t>
            </a:r>
            <a:r>
              <a:rPr lang="en-GB" sz="6600" b="1" dirty="0"/>
              <a:t>i </a:t>
            </a:r>
            <a:r>
              <a:rPr lang="en-GB" sz="6600" b="1" dirty="0" err="1"/>
              <a:t>Jeso</a:t>
            </a:r>
            <a:r>
              <a:rPr lang="en-GB" sz="6600" b="1" dirty="0"/>
              <a:t> ! be </a:t>
            </a:r>
            <a:r>
              <a:rPr lang="en-GB" sz="6600" b="1" dirty="0" err="1"/>
              <a:t>fitia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Faly</a:t>
            </a:r>
            <a:r>
              <a:rPr lang="en-GB" sz="6600" b="1" dirty="0" smtClean="0"/>
              <a:t> </a:t>
            </a:r>
            <a:r>
              <a:rPr lang="en-GB" sz="6600" b="1" dirty="0" err="1"/>
              <a:t>malahelo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5400" b="1" dirty="0" err="1" smtClean="0"/>
              <a:t>Sambatra</a:t>
            </a:r>
            <a:r>
              <a:rPr lang="en-GB" sz="5400" b="1" dirty="0"/>
              <a:t>, </a:t>
            </a:r>
            <a:r>
              <a:rPr lang="en-GB" sz="5400" b="1" dirty="0" err="1"/>
              <a:t>manana</a:t>
            </a:r>
            <a:r>
              <a:rPr lang="en-GB" sz="5400" b="1" dirty="0"/>
              <a:t> </a:t>
            </a:r>
            <a:r>
              <a:rPr lang="en-GB" sz="5400" b="1" dirty="0" err="1"/>
              <a:t>ody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77305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425</vt:lpstr>
      <vt:lpstr>1) Ny ratsy efa tiako, Tsy tahotro, tsy henatro Fa zava-bao no hitako : Te-hijery izany aho.</vt:lpstr>
      <vt:lpstr>2) Ao ny hazo fijaliana Ao ny Tompo efa maty : Izy no nijery ahy Tsy tezitra, fa niantra.</vt:lpstr>
      <vt:lpstr>3) Hoy ny fijeriny ahy « Hianao mamono Ahy » Dia  hitako mahantra aho Ny heloko namono Azy.</vt:lpstr>
      <vt:lpstr>4) Aiza no handosirako 'Ndrao hidiran-doza aho ? Iza no hamonjy ahy, Feno ota, feno loto ?</vt:lpstr>
      <vt:lpstr>5) Nijery ahy indray Izy : « Avelako ny helokao  Fa ny ràko no manadio Hahazoanao fiainana ».</vt:lpstr>
      <vt:lpstr>6) Maty Kristy, be ny ota, Maty i Jeso ! be fitia. Faly malahelo aho, Sambatra, manana ody aina.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425</dc:title>
  <dc:creator>ami</dc:creator>
  <cp:lastModifiedBy>ami</cp:lastModifiedBy>
  <cp:revision>1</cp:revision>
  <dcterms:created xsi:type="dcterms:W3CDTF">2014-10-27T17:39:38Z</dcterms:created>
  <dcterms:modified xsi:type="dcterms:W3CDTF">2014-10-27T17:43:49Z</dcterms:modified>
</cp:coreProperties>
</file>