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0158-C342-4E89-9708-AAAA6254234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B6BC-E24A-4F95-9703-926A7C4981A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426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Manatona</a:t>
            </a:r>
            <a:r>
              <a:rPr lang="en-GB" b="1" dirty="0" smtClean="0"/>
              <a:t> </a:t>
            </a:r>
            <a:r>
              <a:rPr lang="en-GB" b="1" dirty="0" err="1" smtClean="0"/>
              <a:t>Anao</a:t>
            </a:r>
            <a:r>
              <a:rPr lang="en-GB" b="1" dirty="0" smtClean="0"/>
              <a:t>, </a:t>
            </a:r>
            <a:r>
              <a:rPr lang="en-GB" b="1" dirty="0" err="1" smtClean="0"/>
              <a:t>Mpanavotra</a:t>
            </a:r>
            <a:r>
              <a:rPr lang="en-GB" b="1" dirty="0" smtClean="0"/>
              <a:t> ô !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875"/>
            <a:ext cx="9144000" cy="4661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Manatona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 smtClean="0"/>
              <a:t>, </a:t>
            </a:r>
            <a:r>
              <a:rPr lang="en-GB" sz="4800" b="1" dirty="0" err="1"/>
              <a:t>Mpanavotra</a:t>
            </a:r>
            <a:r>
              <a:rPr lang="en-GB" sz="4800" b="1" dirty="0"/>
              <a:t> ô !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olo-mahantra</a:t>
            </a:r>
            <a:r>
              <a:rPr lang="en-GB" sz="5400" b="1" dirty="0"/>
              <a:t> </a:t>
            </a:r>
            <a:r>
              <a:rPr lang="en-GB" sz="5400" b="1" dirty="0" err="1"/>
              <a:t>fahiny</a:t>
            </a:r>
            <a:r>
              <a:rPr lang="en-GB" sz="5400" b="1" dirty="0"/>
              <a:t>,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rofiny</a:t>
            </a:r>
            <a:r>
              <a:rPr lang="en-GB" sz="5400" b="1" dirty="0"/>
              <a:t> be,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senton'ny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err="1" smtClean="0"/>
              <a:t>Naneho</a:t>
            </a:r>
            <a:r>
              <a:rPr lang="en-GB" sz="5400" b="1" dirty="0" smtClean="0"/>
              <a:t>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so</a:t>
            </a:r>
            <a:r>
              <a:rPr lang="en-GB" sz="5400" b="1" i="1" dirty="0" err="1"/>
              <a:t>a</a:t>
            </a:r>
            <a:r>
              <a:rPr lang="en-GB" sz="5400" b="1" dirty="0"/>
              <a:t> no </a:t>
            </a:r>
            <a:r>
              <a:rPr lang="en-GB" sz="5400" b="1" dirty="0" err="1"/>
              <a:t>niriny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875"/>
            <a:ext cx="9144000" cy="4661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nety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sasatra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nisy</a:t>
            </a:r>
            <a:r>
              <a:rPr lang="en-GB" sz="5400" b="1" dirty="0"/>
              <a:t> </a:t>
            </a:r>
            <a:r>
              <a:rPr lang="en-GB" sz="5400" b="1" dirty="0" err="1"/>
              <a:t>nolavin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akory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samy</a:t>
            </a:r>
            <a:r>
              <a:rPr lang="en-GB" sz="4800" b="1" dirty="0"/>
              <a:t> </a:t>
            </a:r>
            <a:r>
              <a:rPr lang="en-GB" sz="4800" b="1" dirty="0" err="1"/>
              <a:t>nandray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 </a:t>
            </a:r>
            <a:r>
              <a:rPr lang="en-GB" sz="4800" b="1" dirty="0" err="1"/>
              <a:t>indrafonao</a:t>
            </a:r>
            <a:r>
              <a:rPr lang="en-GB" sz="4800" b="1" dirty="0"/>
              <a:t>,</a:t>
            </a:r>
            <a:br>
              <a:rPr lang="en-GB" sz="4800" b="1" dirty="0"/>
            </a:b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ravo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olona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1268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8"/>
            <a:ext cx="9144000" cy="4661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Manatona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smtClean="0"/>
              <a:t>be  </a:t>
            </a:r>
            <a:r>
              <a:rPr lang="en-GB" sz="4800" b="1" dirty="0" err="1"/>
              <a:t>indrafo</a:t>
            </a:r>
            <a:r>
              <a:rPr lang="en-GB" sz="4800" b="1" dirty="0"/>
              <a:t>,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olo-mahantra</a:t>
            </a:r>
            <a:r>
              <a:rPr lang="en-GB" sz="6000" b="1" dirty="0"/>
              <a:t> </a:t>
            </a:r>
            <a:r>
              <a:rPr lang="en-GB" sz="6000" b="1" dirty="0" err="1"/>
              <a:t>anio</a:t>
            </a:r>
            <a:r>
              <a:rPr lang="en-GB" sz="6000" b="1" dirty="0"/>
              <a:t>,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/>
              <a:t>be </a:t>
            </a:r>
            <a:r>
              <a:rPr lang="en-GB" sz="5400" b="1" dirty="0" err="1"/>
              <a:t>siasia</a:t>
            </a:r>
            <a:r>
              <a:rPr lang="en-GB" sz="5400" b="1" dirty="0"/>
              <a:t>,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reraka</a:t>
            </a:r>
            <a:r>
              <a:rPr lang="en-GB" sz="5400" b="1" dirty="0"/>
              <a:t> am-</a:t>
            </a:r>
            <a:r>
              <a:rPr lang="en-GB" sz="5400" b="1" dirty="0" err="1"/>
              <a:t>po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raisonao</a:t>
            </a:r>
            <a:r>
              <a:rPr lang="en-GB" sz="6000" b="1" dirty="0"/>
              <a:t> </a:t>
            </a:r>
            <a:r>
              <a:rPr lang="en-GB" sz="6000" b="1" dirty="0" err="1"/>
              <a:t>ankehitrio</a:t>
            </a:r>
            <a:r>
              <a:rPr lang="en-GB" sz="6000" b="1" dirty="0"/>
              <a:t> </a:t>
            </a:r>
            <a:r>
              <a:rPr lang="en-GB" sz="6000" b="1" dirty="0" smtClean="0"/>
              <a:t>!</a:t>
            </a:r>
            <a:endParaRPr lang="en-GB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8"/>
            <a:ext cx="9144000" cy="4661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000" b="1" dirty="0" err="1"/>
              <a:t>Ny</a:t>
            </a:r>
            <a:r>
              <a:rPr lang="en-GB" sz="5000" b="1" dirty="0"/>
              <a:t> </a:t>
            </a:r>
            <a:r>
              <a:rPr lang="en-GB" sz="5000" b="1" dirty="0" err="1"/>
              <a:t>maty</a:t>
            </a:r>
            <a:r>
              <a:rPr lang="en-GB" sz="5000" b="1" dirty="0"/>
              <a:t> </a:t>
            </a:r>
            <a:r>
              <a:rPr lang="en-GB" sz="5000" b="1" dirty="0" err="1"/>
              <a:t>omeonao</a:t>
            </a:r>
            <a:r>
              <a:rPr lang="en-GB" sz="5000" b="1" dirty="0"/>
              <a:t> </a:t>
            </a:r>
            <a:r>
              <a:rPr lang="en-GB" sz="5000" b="1" dirty="0" err="1"/>
              <a:t>aina</a:t>
            </a:r>
            <a:r>
              <a:rPr lang="en-GB" sz="5000" b="1" dirty="0"/>
              <a:t> </a:t>
            </a:r>
            <a:r>
              <a:rPr lang="en-GB" sz="5000" b="1" dirty="0" err="1"/>
              <a:t>vaovao</a:t>
            </a:r>
            <a:r>
              <a:rPr lang="en-GB" sz="5000" b="1" dirty="0"/>
              <a:t>,</a:t>
            </a:r>
            <a:br>
              <a:rPr lang="en-GB" sz="5000" b="1" dirty="0"/>
            </a:br>
            <a:r>
              <a:rPr lang="en-GB" sz="5000" b="1" dirty="0" err="1"/>
              <a:t>Ny</a:t>
            </a:r>
            <a:r>
              <a:rPr lang="en-GB" sz="5000" b="1" dirty="0"/>
              <a:t> </a:t>
            </a:r>
            <a:r>
              <a:rPr lang="en-GB" sz="5000" b="1" dirty="0" err="1"/>
              <a:t>sasatra</a:t>
            </a:r>
            <a:r>
              <a:rPr lang="en-GB" sz="5000" b="1" dirty="0"/>
              <a:t> </a:t>
            </a:r>
            <a:r>
              <a:rPr lang="en-GB" sz="5000" b="1" dirty="0" err="1"/>
              <a:t>ampiadano</a:t>
            </a:r>
            <a:r>
              <a:rPr lang="en-GB" sz="5000" b="1" dirty="0"/>
              <a:t>,</a:t>
            </a:r>
            <a:br>
              <a:rPr lang="en-GB" sz="5000" b="1" dirty="0"/>
            </a:br>
            <a:r>
              <a:rPr lang="en-GB" sz="5000" b="1" dirty="0" err="1"/>
              <a:t>Ny</a:t>
            </a:r>
            <a:r>
              <a:rPr lang="en-GB" sz="5000" b="1" dirty="0"/>
              <a:t> </a:t>
            </a:r>
            <a:r>
              <a:rPr lang="en-GB" sz="5000" b="1" dirty="0" err="1"/>
              <a:t>masonay</a:t>
            </a:r>
            <a:r>
              <a:rPr lang="en-GB" sz="5000" b="1" dirty="0"/>
              <a:t> </a:t>
            </a:r>
            <a:r>
              <a:rPr lang="en-GB" sz="5000" b="1" dirty="0" err="1"/>
              <a:t>jamba</a:t>
            </a:r>
            <a:r>
              <a:rPr lang="en-GB" sz="5000" b="1" dirty="0"/>
              <a:t> </a:t>
            </a:r>
            <a:r>
              <a:rPr lang="en-GB" sz="5000" b="1" dirty="0" err="1"/>
              <a:t>mba</a:t>
            </a:r>
            <a:r>
              <a:rPr lang="en-GB" sz="5000" b="1" dirty="0"/>
              <a:t> </a:t>
            </a:r>
            <a:r>
              <a:rPr lang="en-GB" sz="5000" b="1" dirty="0" err="1"/>
              <a:t>hazavao</a:t>
            </a:r>
            <a:r>
              <a:rPr lang="en-GB" sz="5000" b="1" dirty="0"/>
              <a:t/>
            </a:r>
            <a:br>
              <a:rPr lang="en-GB" sz="5000" b="1" dirty="0"/>
            </a:br>
            <a:r>
              <a:rPr lang="en-GB" sz="5000" b="1" dirty="0" err="1"/>
              <a:t>Ny</a:t>
            </a:r>
            <a:r>
              <a:rPr lang="en-GB" sz="5000" b="1" dirty="0"/>
              <a:t> </a:t>
            </a:r>
            <a:r>
              <a:rPr lang="en-GB" sz="5000" b="1" dirty="0" err="1"/>
              <a:t>rofin'ny</a:t>
            </a:r>
            <a:r>
              <a:rPr lang="en-GB" sz="5000" b="1" dirty="0"/>
              <a:t> </a:t>
            </a:r>
            <a:r>
              <a:rPr lang="en-GB" sz="5000" b="1" dirty="0" err="1"/>
              <a:t>fonay</a:t>
            </a:r>
            <a:r>
              <a:rPr lang="en-GB" sz="5000" b="1" dirty="0"/>
              <a:t> </a:t>
            </a:r>
            <a:r>
              <a:rPr lang="en-GB" sz="5000" b="1" dirty="0" err="1"/>
              <a:t>sitrano</a:t>
            </a:r>
            <a:r>
              <a:rPr lang="en-GB" sz="5000" b="1" dirty="0"/>
              <a:t>.</a:t>
            </a:r>
            <a:endParaRPr lang="en-GB" sz="5000" b="1" dirty="0"/>
          </a:p>
        </p:txBody>
      </p:sp>
    </p:spTree>
    <p:extLst>
      <p:ext uri="{BB962C8B-B14F-4D97-AF65-F5344CB8AC3E}">
        <p14:creationId xmlns:p14="http://schemas.microsoft.com/office/powerpoint/2010/main" val="324291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0"/>
            <a:ext cx="9144000" cy="4661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/>
              <a:t>Ka </a:t>
            </a:r>
            <a:r>
              <a:rPr lang="en-GB" sz="4800" b="1" dirty="0" err="1"/>
              <a:t>rahatrizay</a:t>
            </a:r>
            <a:r>
              <a:rPr lang="en-GB" sz="4800" b="1" dirty="0"/>
              <a:t> </a:t>
            </a:r>
            <a:r>
              <a:rPr lang="en-GB" sz="4800" b="1" dirty="0" err="1"/>
              <a:t>hanatona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/>
              <a:t>tsy ho </a:t>
            </a:r>
            <a:r>
              <a:rPr lang="en-GB" sz="6000" b="1" dirty="0" err="1"/>
              <a:t>farofy</a:t>
            </a:r>
            <a:r>
              <a:rPr lang="en-GB" sz="6000" b="1" dirty="0"/>
              <a:t> </a:t>
            </a:r>
            <a:r>
              <a:rPr lang="en-GB" sz="6000" b="1" dirty="0" err="1"/>
              <a:t>intsony</a:t>
            </a:r>
            <a:r>
              <a:rPr lang="en-GB" sz="6000" b="1" dirty="0"/>
              <a:t>,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hisy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Alahady</a:t>
            </a:r>
            <a:r>
              <a:rPr lang="en-GB" sz="6000" b="1" dirty="0"/>
              <a:t> </a:t>
            </a:r>
            <a:r>
              <a:rPr lang="en-GB" sz="6000" b="1" dirty="0" err="1"/>
              <a:t>vaovao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sitrana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fony</a:t>
            </a:r>
            <a:r>
              <a:rPr lang="en-GB" sz="6000" b="1" dirty="0" smtClean="0"/>
              <a:t>.</a:t>
            </a:r>
            <a:endParaRPr lang="en-GB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0"/>
            <a:ext cx="9144000" cy="4661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/>
            </a:r>
            <a:br>
              <a:rPr lang="en-GB" sz="6000" b="1" dirty="0"/>
            </a:br>
            <a:r>
              <a:rPr lang="en-GB" sz="6000" b="1" dirty="0"/>
              <a:t>No </a:t>
            </a:r>
            <a:r>
              <a:rPr lang="en-GB" sz="6000" b="1" dirty="0" err="1"/>
              <a:t>hisy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,</a:t>
            </a:r>
            <a:br>
              <a:rPr lang="en-GB" sz="6000" b="1" dirty="0"/>
            </a:br>
            <a:r>
              <a:rPr lang="en-GB" sz="6000" b="1" dirty="0" err="1"/>
              <a:t>Hahita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voninahitrao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,</a:t>
            </a:r>
            <a:br>
              <a:rPr lang="en-GB" sz="6000" b="1" dirty="0"/>
            </a:b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Zoky</a:t>
            </a:r>
            <a:r>
              <a:rPr lang="en-GB" sz="6000" b="1" dirty="0"/>
              <a:t> </a:t>
            </a:r>
            <a:r>
              <a:rPr lang="en-GB" sz="6000" b="1" dirty="0" err="1"/>
              <a:t>malala</a:t>
            </a:r>
            <a:r>
              <a:rPr lang="en-GB" sz="6000" b="1" dirty="0"/>
              <a:t> </a:t>
            </a:r>
            <a:r>
              <a:rPr lang="en-GB" sz="6000" b="1" dirty="0" err="1"/>
              <a:t>Tsitoha</a:t>
            </a:r>
            <a:r>
              <a:rPr lang="en-GB" sz="6000" b="1" dirty="0"/>
              <a:t>.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2519506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426</vt:lpstr>
      <vt:lpstr>1) Manatona Anao, Mpanavotra ô ! Ny olo-mahantra fahiny, Ny rofiny be, ny senton'ny fo Naneho fa soa no niriny.</vt:lpstr>
      <vt:lpstr>Tsy nety ho sasatra Hianao, Tsy nisy nolavina akory, Fa samy nandray ny  indrafonao, Ka ravo ny olona ory.</vt:lpstr>
      <vt:lpstr>2) Manatona Anao, ry be  indrafo, Ny olo-mahantra anio, Fa be siasia, sy reraka am-po Ka raisonao ankehitrio !</vt:lpstr>
      <vt:lpstr>Ny maty omeonao aina vaovao, Ny sasatra ampiadano, Ny masonay jamba mba hazavao Ny rofin'ny fonay sitrano.</vt:lpstr>
      <vt:lpstr>3) Ka rahatrizay hanatona Anao, Ny tsy ho farofy intsony, Fa hisy ny Alahady vaovao Ka sitrana tsara ny fony.</vt:lpstr>
      <vt:lpstr>Izay tany soa misy Anao No hisy ny olonao koa, Hahita ny voninahitrao ao, Ry Zoky malala Tsitoha.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426</dc:title>
  <dc:creator>Pano</dc:creator>
  <cp:lastModifiedBy>ami</cp:lastModifiedBy>
  <cp:revision>2</cp:revision>
  <dcterms:created xsi:type="dcterms:W3CDTF">2013-05-13T09:03:27Z</dcterms:created>
  <dcterms:modified xsi:type="dcterms:W3CDTF">2014-10-27T17:48:19Z</dcterms:modified>
</cp:coreProperties>
</file>