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39D-D2A6-4B85-8AF6-5A50AC8C2158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80D3-7D92-4FDA-9087-91DFA98BA0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39D-D2A6-4B85-8AF6-5A50AC8C2158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80D3-7D92-4FDA-9087-91DFA98BA0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39D-D2A6-4B85-8AF6-5A50AC8C2158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80D3-7D92-4FDA-9087-91DFA98BA0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39D-D2A6-4B85-8AF6-5A50AC8C2158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80D3-7D92-4FDA-9087-91DFA98BA0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39D-D2A6-4B85-8AF6-5A50AC8C2158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80D3-7D92-4FDA-9087-91DFA98BA0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39D-D2A6-4B85-8AF6-5A50AC8C2158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80D3-7D92-4FDA-9087-91DFA98BA0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39D-D2A6-4B85-8AF6-5A50AC8C2158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80D3-7D92-4FDA-9087-91DFA98BA0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39D-D2A6-4B85-8AF6-5A50AC8C2158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80D3-7D92-4FDA-9087-91DFA98BA0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39D-D2A6-4B85-8AF6-5A50AC8C2158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80D3-7D92-4FDA-9087-91DFA98BA0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39D-D2A6-4B85-8AF6-5A50AC8C2158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80D3-7D92-4FDA-9087-91DFA98BA0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39D-D2A6-4B85-8AF6-5A50AC8C2158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380D3-7D92-4FDA-9087-91DFA98BA01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739D-D2A6-4B85-8AF6-5A50AC8C2158}" type="datetimeFigureOut">
              <a:rPr lang="fr-FR" smtClean="0"/>
              <a:t>04/10/2014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380D3-7D92-4FDA-9087-91DFA98BA01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7200" b="1" dirty="0" smtClean="0"/>
              <a:t>427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i="1" dirty="0"/>
              <a:t>Ho </a:t>
            </a:r>
            <a:r>
              <a:rPr lang="en-GB" sz="4000" i="1" dirty="0" err="1"/>
              <a:t>vavolombelona</a:t>
            </a:r>
            <a:r>
              <a:rPr lang="en-GB" sz="4000" i="1" dirty="0"/>
              <a:t> </a:t>
            </a:r>
            <a:endParaRPr lang="fr-FR" sz="40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520" y="411511"/>
            <a:ext cx="9144000" cy="4320480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 smtClean="0">
                <a:latin typeface="Bookman Old Style" pitchFamily="18" charset="0"/>
              </a:rPr>
              <a:t>1) </a:t>
            </a:r>
            <a:r>
              <a:rPr lang="en-GB" sz="5400" b="1" dirty="0">
                <a:latin typeface="Bookman Old Style" pitchFamily="18" charset="0"/>
              </a:rPr>
              <a:t>Ho </a:t>
            </a:r>
            <a:r>
              <a:rPr lang="en-GB" sz="5400" b="1" dirty="0" err="1">
                <a:latin typeface="Bookman Old Style" pitchFamily="18" charset="0"/>
              </a:rPr>
              <a:t>vavolombelonao</a:t>
            </a:r>
            <a:r>
              <a:rPr lang="fr-FR" sz="5400" b="1" dirty="0">
                <a:latin typeface="Bookman Old Style" pitchFamily="18" charset="0"/>
              </a:rPr>
              <a:t/>
            </a:r>
            <a:br>
              <a:rPr lang="fr-FR" sz="5400" b="1" dirty="0">
                <a:latin typeface="Bookman Old Style" pitchFamily="18" charset="0"/>
              </a:rPr>
            </a:br>
            <a:r>
              <a:rPr lang="en-GB" sz="5400" b="1" dirty="0">
                <a:latin typeface="Bookman Old Style" pitchFamily="18" charset="0"/>
              </a:rPr>
              <a:t>       </a:t>
            </a:r>
            <a:r>
              <a:rPr lang="en-GB" sz="5400" b="1" dirty="0" err="1">
                <a:latin typeface="Bookman Old Style" pitchFamily="18" charset="0"/>
              </a:rPr>
              <a:t>N'aiza</a:t>
            </a:r>
            <a:r>
              <a:rPr lang="en-GB" sz="5400" b="1" dirty="0">
                <a:latin typeface="Bookman Old Style" pitchFamily="18" charset="0"/>
              </a:rPr>
              <a:t> </a:t>
            </a:r>
            <a:r>
              <a:rPr lang="en-GB" sz="5400" b="1" dirty="0" err="1">
                <a:latin typeface="Bookman Old Style" pitchFamily="18" charset="0"/>
              </a:rPr>
              <a:t>n'aiza</a:t>
            </a:r>
            <a:r>
              <a:rPr lang="en-GB" sz="5400" b="1" dirty="0">
                <a:latin typeface="Bookman Old Style" pitchFamily="18" charset="0"/>
              </a:rPr>
              <a:t> </a:t>
            </a:r>
            <a:r>
              <a:rPr lang="en-GB" sz="5400" b="1" dirty="0" err="1">
                <a:latin typeface="Bookman Old Style" pitchFamily="18" charset="0"/>
              </a:rPr>
              <a:t>aleha</a:t>
            </a:r>
            <a:r>
              <a:rPr lang="fr-FR" sz="5400" b="1" dirty="0">
                <a:latin typeface="Bookman Old Style" pitchFamily="18" charset="0"/>
              </a:rPr>
              <a:t/>
            </a:r>
            <a:br>
              <a:rPr lang="fr-FR" sz="5400" b="1" dirty="0">
                <a:latin typeface="Bookman Old Style" pitchFamily="18" charset="0"/>
              </a:rPr>
            </a:br>
            <a:r>
              <a:rPr lang="en-GB" sz="5400" b="1" i="1" dirty="0" err="1" smtClean="0">
                <a:latin typeface="Bookman Old Style" pitchFamily="18" charset="0"/>
              </a:rPr>
              <a:t>I</a:t>
            </a:r>
            <a:r>
              <a:rPr lang="en-GB" sz="5400" b="1" dirty="0" err="1" smtClean="0">
                <a:latin typeface="Bookman Old Style" pitchFamily="18" charset="0"/>
              </a:rPr>
              <a:t>zay</a:t>
            </a:r>
            <a:r>
              <a:rPr lang="en-GB" sz="5400" b="1" dirty="0" smtClean="0">
                <a:latin typeface="Bookman Old Style" pitchFamily="18" charset="0"/>
              </a:rPr>
              <a:t> </a:t>
            </a:r>
            <a:r>
              <a:rPr lang="en-GB" sz="5400" b="1" dirty="0">
                <a:latin typeface="Bookman Old Style" pitchFamily="18" charset="0"/>
              </a:rPr>
              <a:t>no </a:t>
            </a:r>
            <a:r>
              <a:rPr lang="en-GB" sz="5400" b="1" dirty="0" err="1">
                <a:latin typeface="Bookman Old Style" pitchFamily="18" charset="0"/>
              </a:rPr>
              <a:t>faniriana</a:t>
            </a:r>
            <a:r>
              <a:rPr lang="en-GB" sz="5400" b="1" dirty="0">
                <a:latin typeface="Bookman Old Style" pitchFamily="18" charset="0"/>
              </a:rPr>
              <a:t> </a:t>
            </a:r>
            <a:r>
              <a:rPr lang="en-GB" sz="5400" b="1" dirty="0" err="1">
                <a:latin typeface="Bookman Old Style" pitchFamily="18" charset="0"/>
              </a:rPr>
              <a:t>vao</a:t>
            </a:r>
            <a:r>
              <a:rPr lang="fr-FR" sz="5400" b="1" dirty="0">
                <a:latin typeface="Bookman Old Style" pitchFamily="18" charset="0"/>
              </a:rPr>
              <a:t/>
            </a:r>
            <a:br>
              <a:rPr lang="fr-FR" sz="5400" b="1" dirty="0">
                <a:latin typeface="Bookman Old Style" pitchFamily="18" charset="0"/>
              </a:rPr>
            </a:br>
            <a:r>
              <a:rPr lang="en-GB" sz="5400" b="1" dirty="0">
                <a:latin typeface="Bookman Old Style" pitchFamily="18" charset="0"/>
              </a:rPr>
              <a:t>       </a:t>
            </a:r>
            <a:r>
              <a:rPr lang="en-GB" sz="5400" b="1" dirty="0" err="1">
                <a:latin typeface="Bookman Old Style" pitchFamily="18" charset="0"/>
              </a:rPr>
              <a:t>Sy</a:t>
            </a:r>
            <a:r>
              <a:rPr lang="en-GB" sz="5400" b="1" dirty="0">
                <a:latin typeface="Bookman Old Style" pitchFamily="18" charset="0"/>
              </a:rPr>
              <a:t> </a:t>
            </a:r>
            <a:r>
              <a:rPr lang="en-GB" sz="5400" b="1" dirty="0" err="1">
                <a:latin typeface="Bookman Old Style" pitchFamily="18" charset="0"/>
              </a:rPr>
              <a:t>ataoko</a:t>
            </a:r>
            <a:r>
              <a:rPr lang="en-GB" sz="5400" b="1" dirty="0">
                <a:latin typeface="Bookman Old Style" pitchFamily="18" charset="0"/>
              </a:rPr>
              <a:t> </a:t>
            </a:r>
            <a:r>
              <a:rPr lang="en-GB" sz="5400" b="1" dirty="0" err="1">
                <a:latin typeface="Bookman Old Style" pitchFamily="18" charset="0"/>
              </a:rPr>
              <a:t>rehareha</a:t>
            </a:r>
            <a:r>
              <a:rPr lang="en-GB" sz="5400" b="1" dirty="0" smtClean="0">
                <a:latin typeface="Bookman Old Style" pitchFamily="18" charset="0"/>
              </a:rPr>
              <a:t>,</a:t>
            </a:r>
            <a:endParaRPr lang="fr-FR" sz="5400" b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4056" y="411511"/>
            <a:ext cx="8532440" cy="4320480"/>
          </a:xfrm>
        </p:spPr>
        <p:txBody>
          <a:bodyPr>
            <a:noAutofit/>
          </a:bodyPr>
          <a:lstStyle/>
          <a:p>
            <a:pPr algn="l"/>
            <a:r>
              <a:rPr lang="en-GB" sz="4800" b="1" dirty="0" err="1">
                <a:latin typeface="Bookman Old Style" pitchFamily="18" charset="0"/>
              </a:rPr>
              <a:t>Ka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raha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asa</a:t>
            </a:r>
            <a:r>
              <a:rPr lang="en-GB" sz="4800" b="1" dirty="0">
                <a:latin typeface="Bookman Old Style" pitchFamily="18" charset="0"/>
              </a:rPr>
              <a:t> no </a:t>
            </a:r>
            <a:r>
              <a:rPr lang="en-GB" sz="4800" b="1" dirty="0" err="1">
                <a:latin typeface="Bookman Old Style" pitchFamily="18" charset="0"/>
              </a:rPr>
              <a:t>atao</a:t>
            </a:r>
            <a:r>
              <a:rPr lang="fr-FR" sz="4800" b="1" dirty="0">
                <a:latin typeface="Bookman Old Style" pitchFamily="18" charset="0"/>
              </a:rPr>
              <a:t/>
            </a:r>
            <a:br>
              <a:rPr lang="fr-FR" sz="4800" b="1" dirty="0">
                <a:latin typeface="Bookman Old Style" pitchFamily="18" charset="0"/>
              </a:rPr>
            </a:br>
            <a:r>
              <a:rPr lang="en-GB" sz="4800" b="1" dirty="0">
                <a:latin typeface="Bookman Old Style" pitchFamily="18" charset="0"/>
              </a:rPr>
              <a:t>       </a:t>
            </a:r>
            <a:r>
              <a:rPr lang="en-GB" sz="4800" b="1" i="1" dirty="0" err="1">
                <a:latin typeface="Bookman Old Style" pitchFamily="18" charset="0"/>
              </a:rPr>
              <a:t>I</a:t>
            </a:r>
            <a:r>
              <a:rPr lang="en-GB" sz="4800" b="1" dirty="0" err="1">
                <a:latin typeface="Bookman Old Style" pitchFamily="18" charset="0"/>
              </a:rPr>
              <a:t>nty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tokoa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fa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vonona</a:t>
            </a:r>
            <a:r>
              <a:rPr lang="fr-FR" sz="4800" b="1" dirty="0">
                <a:latin typeface="Bookman Old Style" pitchFamily="18" charset="0"/>
              </a:rPr>
              <a:t/>
            </a:r>
            <a:br>
              <a:rPr lang="fr-FR" sz="4800" b="1" dirty="0">
                <a:latin typeface="Bookman Old Style" pitchFamily="18" charset="0"/>
              </a:rPr>
            </a:br>
            <a:r>
              <a:rPr lang="en-GB" sz="4800" b="1" dirty="0">
                <a:latin typeface="Bookman Old Style" pitchFamily="18" charset="0"/>
              </a:rPr>
              <a:t>( </a:t>
            </a:r>
            <a:r>
              <a:rPr lang="en-GB" sz="4800" b="1" dirty="0" err="1">
                <a:latin typeface="Bookman Old Style" pitchFamily="18" charset="0"/>
              </a:rPr>
              <a:t>ho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vonona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aho</a:t>
            </a:r>
            <a:r>
              <a:rPr lang="en-GB" sz="4800" b="1" dirty="0">
                <a:latin typeface="Bookman Old Style" pitchFamily="18" charset="0"/>
              </a:rPr>
              <a:t> )</a:t>
            </a:r>
            <a:r>
              <a:rPr lang="fr-FR" sz="4800" b="1" dirty="0">
                <a:latin typeface="Bookman Old Style" pitchFamily="18" charset="0"/>
              </a:rPr>
              <a:t/>
            </a:r>
            <a:br>
              <a:rPr lang="fr-FR" sz="4800" b="1" dirty="0">
                <a:latin typeface="Bookman Old Style" pitchFamily="18" charset="0"/>
              </a:rPr>
            </a:br>
            <a:r>
              <a:rPr lang="en-GB" sz="4800" b="1" dirty="0" err="1">
                <a:latin typeface="Bookman Old Style" pitchFamily="18" charset="0"/>
              </a:rPr>
              <a:t>Tsy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hiala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na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handao</a:t>
            </a:r>
            <a:r>
              <a:rPr lang="en-GB" sz="4800" b="1" dirty="0">
                <a:latin typeface="Bookman Old Style" pitchFamily="18" charset="0"/>
              </a:rPr>
              <a:t>,</a:t>
            </a:r>
            <a:r>
              <a:rPr lang="fr-FR" sz="4800" b="1" dirty="0">
                <a:latin typeface="Bookman Old Style" pitchFamily="18" charset="0"/>
              </a:rPr>
              <a:t/>
            </a:r>
            <a:br>
              <a:rPr lang="fr-FR" sz="4800" b="1" dirty="0">
                <a:latin typeface="Bookman Old Style" pitchFamily="18" charset="0"/>
              </a:rPr>
            </a:br>
            <a:r>
              <a:rPr lang="en-GB" sz="4800" b="1" dirty="0">
                <a:latin typeface="Bookman Old Style" pitchFamily="18" charset="0"/>
              </a:rPr>
              <a:t>      </a:t>
            </a:r>
            <a:r>
              <a:rPr lang="en-GB" sz="4800" b="1" dirty="0" err="1">
                <a:latin typeface="Bookman Old Style" pitchFamily="18" charset="0"/>
              </a:rPr>
              <a:t>Tompo</a:t>
            </a:r>
            <a:r>
              <a:rPr lang="en-GB" sz="4800" b="1" dirty="0">
                <a:latin typeface="Bookman Old Style" pitchFamily="18" charset="0"/>
              </a:rPr>
              <a:t> ô, </a:t>
            </a:r>
            <a:r>
              <a:rPr lang="en-GB" sz="4800" b="1" dirty="0" err="1">
                <a:latin typeface="Bookman Old Style" pitchFamily="18" charset="0"/>
              </a:rPr>
              <a:t>iraho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aho</a:t>
            </a:r>
            <a:r>
              <a:rPr lang="en-GB" sz="4800" b="1" dirty="0">
                <a:latin typeface="Bookman Old Style" pitchFamily="18" charset="0"/>
              </a:rPr>
              <a:t> !</a:t>
            </a:r>
            <a:endParaRPr lang="fr-FR" sz="48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1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7494"/>
            <a:ext cx="8892480" cy="432048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b="1" dirty="0" smtClean="0">
                <a:latin typeface="Bookman Old Style" pitchFamily="18" charset="0"/>
              </a:rPr>
              <a:t>2) </a:t>
            </a:r>
            <a:r>
              <a:rPr lang="en-GB" b="1" dirty="0">
                <a:latin typeface="Bookman Old Style" pitchFamily="18" charset="0"/>
              </a:rPr>
              <a:t>Ho </a:t>
            </a:r>
            <a:r>
              <a:rPr lang="en-GB" b="1" dirty="0" err="1">
                <a:latin typeface="Bookman Old Style" pitchFamily="18" charset="0"/>
              </a:rPr>
              <a:t>vavolombelonao</a:t>
            </a:r>
            <a:r>
              <a:rPr lang="fr-FR" b="1" dirty="0">
                <a:latin typeface="Bookman Old Style" pitchFamily="18" charset="0"/>
              </a:rPr>
              <a:t/>
            </a:r>
            <a:br>
              <a:rPr lang="fr-FR" b="1" dirty="0">
                <a:latin typeface="Bookman Old Style" pitchFamily="18" charset="0"/>
              </a:rPr>
            </a:br>
            <a:r>
              <a:rPr lang="en-GB" b="1" dirty="0">
                <a:latin typeface="Bookman Old Style" pitchFamily="18" charset="0"/>
              </a:rPr>
              <a:t>    </a:t>
            </a:r>
            <a:r>
              <a:rPr lang="en-GB" b="1" dirty="0" err="1">
                <a:latin typeface="Bookman Old Style" pitchFamily="18" charset="0"/>
              </a:rPr>
              <a:t>Eran-tany</a:t>
            </a:r>
            <a:r>
              <a:rPr lang="en-GB" b="1" dirty="0">
                <a:latin typeface="Bookman Old Style" pitchFamily="18" charset="0"/>
              </a:rPr>
              <a:t> </a:t>
            </a:r>
            <a:r>
              <a:rPr lang="en-GB" b="1" dirty="0" err="1">
                <a:latin typeface="Bookman Old Style" pitchFamily="18" charset="0"/>
              </a:rPr>
              <a:t>raha</a:t>
            </a:r>
            <a:r>
              <a:rPr lang="en-GB" b="1" dirty="0">
                <a:latin typeface="Bookman Old Style" pitchFamily="18" charset="0"/>
              </a:rPr>
              <a:t> </a:t>
            </a:r>
            <a:r>
              <a:rPr lang="en-GB" b="1" dirty="0" err="1">
                <a:latin typeface="Bookman Old Style" pitchFamily="18" charset="0"/>
              </a:rPr>
              <a:t>ilaina</a:t>
            </a:r>
            <a:r>
              <a:rPr lang="fr-FR" b="1" dirty="0">
                <a:latin typeface="Bookman Old Style" pitchFamily="18" charset="0"/>
              </a:rPr>
              <a:t/>
            </a:r>
            <a:br>
              <a:rPr lang="fr-FR" b="1" dirty="0">
                <a:latin typeface="Bookman Old Style" pitchFamily="18" charset="0"/>
              </a:rPr>
            </a:br>
            <a:r>
              <a:rPr lang="en-GB" b="1" dirty="0" smtClean="0">
                <a:latin typeface="Bookman Old Style" pitchFamily="18" charset="0"/>
              </a:rPr>
              <a:t>Toy </a:t>
            </a:r>
            <a:r>
              <a:rPr lang="en-GB" b="1" dirty="0" err="1">
                <a:latin typeface="Bookman Old Style" pitchFamily="18" charset="0"/>
              </a:rPr>
              <a:t>ny</a:t>
            </a:r>
            <a:r>
              <a:rPr lang="en-GB" b="1" dirty="0">
                <a:latin typeface="Bookman Old Style" pitchFamily="18" charset="0"/>
              </a:rPr>
              <a:t> </a:t>
            </a:r>
            <a:r>
              <a:rPr lang="en-GB" b="1" dirty="0" err="1">
                <a:latin typeface="Bookman Old Style" pitchFamily="18" charset="0"/>
              </a:rPr>
              <a:t>loharano</a:t>
            </a:r>
            <a:r>
              <a:rPr lang="en-GB" b="1" dirty="0">
                <a:latin typeface="Bookman Old Style" pitchFamily="18" charset="0"/>
              </a:rPr>
              <a:t> </a:t>
            </a:r>
            <a:r>
              <a:rPr lang="en-GB" b="1" dirty="0" err="1">
                <a:latin typeface="Bookman Old Style" pitchFamily="18" charset="0"/>
              </a:rPr>
              <a:t>vao</a:t>
            </a:r>
            <a:r>
              <a:rPr lang="fr-FR" b="1" dirty="0">
                <a:latin typeface="Bookman Old Style" pitchFamily="18" charset="0"/>
              </a:rPr>
              <a:t/>
            </a:r>
            <a:br>
              <a:rPr lang="fr-FR" b="1" dirty="0">
                <a:latin typeface="Bookman Old Style" pitchFamily="18" charset="0"/>
              </a:rPr>
            </a:br>
            <a:r>
              <a:rPr lang="en-GB" b="1" dirty="0">
                <a:latin typeface="Bookman Old Style" pitchFamily="18" charset="0"/>
              </a:rPr>
              <a:t>    </a:t>
            </a:r>
            <a:r>
              <a:rPr lang="en-GB" b="1" i="1" dirty="0" err="1">
                <a:latin typeface="Bookman Old Style" pitchFamily="18" charset="0"/>
              </a:rPr>
              <a:t>I</a:t>
            </a:r>
            <a:r>
              <a:rPr lang="en-GB" b="1" dirty="0" err="1">
                <a:latin typeface="Bookman Old Style" pitchFamily="18" charset="0"/>
              </a:rPr>
              <a:t>zay</a:t>
            </a:r>
            <a:r>
              <a:rPr lang="en-GB" b="1" dirty="0">
                <a:latin typeface="Bookman Old Style" pitchFamily="18" charset="0"/>
              </a:rPr>
              <a:t> </a:t>
            </a:r>
            <a:r>
              <a:rPr lang="en-GB" b="1" dirty="0" err="1">
                <a:latin typeface="Bookman Old Style" pitchFamily="18" charset="0"/>
              </a:rPr>
              <a:t>mamelombelon</a:t>
            </a:r>
            <a:r>
              <a:rPr lang="en-GB" b="1" i="1" dirty="0" err="1">
                <a:latin typeface="Bookman Old Style" pitchFamily="18" charset="0"/>
              </a:rPr>
              <a:t>a</a:t>
            </a:r>
            <a:r>
              <a:rPr lang="en-GB" b="1" dirty="0">
                <a:latin typeface="Bookman Old Style" pitchFamily="18" charset="0"/>
              </a:rPr>
              <a:t>  </a:t>
            </a:r>
            <a:r>
              <a:rPr lang="en-GB" b="1" dirty="0" err="1" smtClean="0">
                <a:latin typeface="Bookman Old Style" pitchFamily="18" charset="0"/>
              </a:rPr>
              <a:t>aina</a:t>
            </a:r>
            <a:endParaRPr lang="fr-FR" b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6024" y="267494"/>
            <a:ext cx="8892480" cy="432048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b="1" dirty="0" err="1">
                <a:latin typeface="Bookman Old Style" pitchFamily="18" charset="0"/>
              </a:rPr>
              <a:t>Hanasoa</a:t>
            </a:r>
            <a:r>
              <a:rPr lang="en-GB" b="1" dirty="0">
                <a:latin typeface="Bookman Old Style" pitchFamily="18" charset="0"/>
              </a:rPr>
              <a:t> </a:t>
            </a:r>
            <a:r>
              <a:rPr lang="en-GB" b="1" dirty="0" err="1">
                <a:latin typeface="Bookman Old Style" pitchFamily="18" charset="0"/>
              </a:rPr>
              <a:t>ny</a:t>
            </a:r>
            <a:r>
              <a:rPr lang="en-GB" b="1" dirty="0">
                <a:latin typeface="Bookman Old Style" pitchFamily="18" charset="0"/>
              </a:rPr>
              <a:t> </a:t>
            </a:r>
            <a:r>
              <a:rPr lang="en-GB" b="1" dirty="0" err="1">
                <a:latin typeface="Bookman Old Style" pitchFamily="18" charset="0"/>
              </a:rPr>
              <a:t>tany</a:t>
            </a:r>
            <a:r>
              <a:rPr lang="en-GB" b="1" dirty="0">
                <a:latin typeface="Bookman Old Style" pitchFamily="18" charset="0"/>
              </a:rPr>
              <a:t> hay</a:t>
            </a:r>
            <a:r>
              <a:rPr lang="fr-FR" b="1" dirty="0">
                <a:latin typeface="Bookman Old Style" pitchFamily="18" charset="0"/>
              </a:rPr>
              <a:t/>
            </a:r>
            <a:br>
              <a:rPr lang="fr-FR" b="1" dirty="0">
                <a:latin typeface="Bookman Old Style" pitchFamily="18" charset="0"/>
              </a:rPr>
            </a:br>
            <a:r>
              <a:rPr lang="en-GB" b="1" dirty="0">
                <a:latin typeface="Bookman Old Style" pitchFamily="18" charset="0"/>
              </a:rPr>
              <a:t>    </a:t>
            </a:r>
            <a:r>
              <a:rPr lang="en-GB" b="1" dirty="0" err="1">
                <a:latin typeface="Bookman Old Style" pitchFamily="18" charset="0"/>
              </a:rPr>
              <a:t>Efa</a:t>
            </a:r>
            <a:r>
              <a:rPr lang="en-GB" b="1" dirty="0">
                <a:latin typeface="Bookman Old Style" pitchFamily="18" charset="0"/>
              </a:rPr>
              <a:t> </a:t>
            </a:r>
            <a:r>
              <a:rPr lang="en-GB" b="1" dirty="0" err="1">
                <a:latin typeface="Bookman Old Style" pitchFamily="18" charset="0"/>
              </a:rPr>
              <a:t>mihamaina</a:t>
            </a:r>
            <a:r>
              <a:rPr lang="en-GB" b="1" dirty="0">
                <a:latin typeface="Bookman Old Style" pitchFamily="18" charset="0"/>
              </a:rPr>
              <a:t> </a:t>
            </a:r>
            <a:r>
              <a:rPr lang="en-GB" b="1" dirty="0" err="1">
                <a:latin typeface="Bookman Old Style" pitchFamily="18" charset="0"/>
              </a:rPr>
              <a:t>taho</a:t>
            </a:r>
            <a:r>
              <a:rPr lang="fr-FR" b="1" dirty="0">
                <a:latin typeface="Bookman Old Style" pitchFamily="18" charset="0"/>
              </a:rPr>
              <a:t/>
            </a:r>
            <a:br>
              <a:rPr lang="fr-FR" b="1" dirty="0">
                <a:latin typeface="Bookman Old Style" pitchFamily="18" charset="0"/>
              </a:rPr>
            </a:br>
            <a:r>
              <a:rPr lang="en-GB" b="1" dirty="0">
                <a:latin typeface="Bookman Old Style" pitchFamily="18" charset="0"/>
              </a:rPr>
              <a:t>( </a:t>
            </a:r>
            <a:r>
              <a:rPr lang="en-GB" b="1" dirty="0" err="1">
                <a:latin typeface="Bookman Old Style" pitchFamily="18" charset="0"/>
              </a:rPr>
              <a:t>mihamaina</a:t>
            </a:r>
            <a:r>
              <a:rPr lang="en-GB" b="1" dirty="0">
                <a:latin typeface="Bookman Old Style" pitchFamily="18" charset="0"/>
              </a:rPr>
              <a:t> )</a:t>
            </a:r>
            <a:r>
              <a:rPr lang="fr-FR" b="1" dirty="0">
                <a:latin typeface="Bookman Old Style" pitchFamily="18" charset="0"/>
              </a:rPr>
              <a:t/>
            </a:r>
            <a:br>
              <a:rPr lang="fr-FR" b="1" dirty="0">
                <a:latin typeface="Bookman Old Style" pitchFamily="18" charset="0"/>
              </a:rPr>
            </a:br>
            <a:r>
              <a:rPr lang="en-GB" b="1" dirty="0" err="1">
                <a:latin typeface="Bookman Old Style" pitchFamily="18" charset="0"/>
              </a:rPr>
              <a:t>Tompo</a:t>
            </a:r>
            <a:r>
              <a:rPr lang="en-GB" b="1" dirty="0">
                <a:latin typeface="Bookman Old Style" pitchFamily="18" charset="0"/>
              </a:rPr>
              <a:t> ô, </a:t>
            </a:r>
            <a:r>
              <a:rPr lang="en-GB" b="1" dirty="0" err="1">
                <a:latin typeface="Bookman Old Style" pitchFamily="18" charset="0"/>
              </a:rPr>
              <a:t>inty</a:t>
            </a:r>
            <a:r>
              <a:rPr lang="en-GB" b="1" dirty="0">
                <a:latin typeface="Bookman Old Style" pitchFamily="18" charset="0"/>
              </a:rPr>
              <a:t> </a:t>
            </a:r>
            <a:r>
              <a:rPr lang="en-GB" b="1" dirty="0" err="1">
                <a:latin typeface="Bookman Old Style" pitchFamily="18" charset="0"/>
              </a:rPr>
              <a:t>indray</a:t>
            </a:r>
            <a:r>
              <a:rPr lang="fr-FR" b="1" dirty="0">
                <a:latin typeface="Bookman Old Style" pitchFamily="18" charset="0"/>
              </a:rPr>
              <a:t/>
            </a:r>
            <a:br>
              <a:rPr lang="fr-FR" b="1" dirty="0">
                <a:latin typeface="Bookman Old Style" pitchFamily="18" charset="0"/>
              </a:rPr>
            </a:br>
            <a:r>
              <a:rPr lang="en-GB" b="1" dirty="0">
                <a:latin typeface="Bookman Old Style" pitchFamily="18" charset="0"/>
              </a:rPr>
              <a:t>     </a:t>
            </a:r>
            <a:r>
              <a:rPr lang="en-GB" b="1" dirty="0" err="1">
                <a:latin typeface="Bookman Old Style" pitchFamily="18" charset="0"/>
              </a:rPr>
              <a:t>Alefaso</a:t>
            </a:r>
            <a:r>
              <a:rPr lang="en-GB" b="1" dirty="0">
                <a:latin typeface="Bookman Old Style" pitchFamily="18" charset="0"/>
              </a:rPr>
              <a:t>, </a:t>
            </a:r>
            <a:r>
              <a:rPr lang="en-GB" b="1" dirty="0" err="1">
                <a:latin typeface="Bookman Old Style" pitchFamily="18" charset="0"/>
              </a:rPr>
              <a:t>vonona</a:t>
            </a:r>
            <a:r>
              <a:rPr lang="en-GB" b="1" dirty="0">
                <a:latin typeface="Bookman Old Style" pitchFamily="18" charset="0"/>
              </a:rPr>
              <a:t> </a:t>
            </a:r>
            <a:r>
              <a:rPr lang="en-GB" b="1" dirty="0" err="1">
                <a:latin typeface="Bookman Old Style" pitchFamily="18" charset="0"/>
              </a:rPr>
              <a:t>Aho</a:t>
            </a:r>
            <a:r>
              <a:rPr lang="en-GB" b="1" dirty="0">
                <a:latin typeface="Bookman Old Style" pitchFamily="18" charset="0"/>
              </a:rPr>
              <a:t>.</a:t>
            </a:r>
            <a:endParaRPr lang="fr-FR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35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357504"/>
            <a:ext cx="8492480" cy="432048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4800" b="1" dirty="0" smtClean="0">
                <a:latin typeface="Bookman Old Style" pitchFamily="18" charset="0"/>
              </a:rPr>
              <a:t>3) </a:t>
            </a:r>
            <a:r>
              <a:rPr lang="en-GB" sz="4800" b="1" dirty="0">
                <a:latin typeface="Bookman Old Style" pitchFamily="18" charset="0"/>
              </a:rPr>
              <a:t>Ho </a:t>
            </a:r>
            <a:r>
              <a:rPr lang="en-GB" sz="4800" b="1" dirty="0" err="1">
                <a:latin typeface="Bookman Old Style" pitchFamily="18" charset="0"/>
              </a:rPr>
              <a:t>vavolombelonao</a:t>
            </a:r>
            <a:r>
              <a:rPr lang="fr-FR" sz="4800" b="1" dirty="0">
                <a:latin typeface="Bookman Old Style" pitchFamily="18" charset="0"/>
              </a:rPr>
              <a:t/>
            </a:r>
            <a:br>
              <a:rPr lang="fr-FR" sz="4800" b="1" dirty="0">
                <a:latin typeface="Bookman Old Style" pitchFamily="18" charset="0"/>
              </a:rPr>
            </a:br>
            <a:r>
              <a:rPr lang="en-GB" sz="4800" b="1" dirty="0">
                <a:latin typeface="Bookman Old Style" pitchFamily="18" charset="0"/>
              </a:rPr>
              <a:t>    </a:t>
            </a:r>
            <a:r>
              <a:rPr lang="en-GB" sz="4800" b="1" dirty="0" err="1">
                <a:latin typeface="Bookman Old Style" pitchFamily="18" charset="0"/>
              </a:rPr>
              <a:t>Ao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anaty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fitsapana</a:t>
            </a:r>
            <a:r>
              <a:rPr lang="en-GB" sz="4800" b="1" dirty="0">
                <a:latin typeface="Bookman Old Style" pitchFamily="18" charset="0"/>
              </a:rPr>
              <a:t>,</a:t>
            </a:r>
            <a:r>
              <a:rPr lang="fr-FR" sz="4800" b="1" dirty="0">
                <a:latin typeface="Bookman Old Style" pitchFamily="18" charset="0"/>
              </a:rPr>
              <a:t/>
            </a:r>
            <a:br>
              <a:rPr lang="fr-FR" sz="4800" b="1" dirty="0">
                <a:latin typeface="Bookman Old Style" pitchFamily="18" charset="0"/>
              </a:rPr>
            </a:br>
            <a:r>
              <a:rPr lang="en-GB" sz="4800" b="1" dirty="0" smtClean="0">
                <a:latin typeface="Bookman Old Style" pitchFamily="18" charset="0"/>
              </a:rPr>
              <a:t>Ka </a:t>
            </a:r>
            <a:r>
              <a:rPr lang="en-GB" sz="4800" b="1" dirty="0" err="1">
                <a:latin typeface="Bookman Old Style" pitchFamily="18" charset="0"/>
              </a:rPr>
              <a:t>hijoro</a:t>
            </a:r>
            <a:r>
              <a:rPr lang="en-GB" sz="4800" b="1" dirty="0">
                <a:latin typeface="Bookman Old Style" pitchFamily="18" charset="0"/>
              </a:rPr>
              <a:t> ho </a:t>
            </a:r>
            <a:r>
              <a:rPr lang="en-GB" sz="4800" b="1" dirty="0" err="1">
                <a:latin typeface="Bookman Old Style" pitchFamily="18" charset="0"/>
              </a:rPr>
              <a:t>Anao</a:t>
            </a:r>
            <a:r>
              <a:rPr lang="en-GB" sz="4800" b="1" dirty="0">
                <a:latin typeface="Bookman Old Style" pitchFamily="18" charset="0"/>
              </a:rPr>
              <a:t>,</a:t>
            </a:r>
            <a:r>
              <a:rPr lang="fr-FR" sz="4800" b="1" dirty="0">
                <a:latin typeface="Bookman Old Style" pitchFamily="18" charset="0"/>
              </a:rPr>
              <a:t/>
            </a:r>
            <a:br>
              <a:rPr lang="fr-FR" sz="4800" b="1" dirty="0">
                <a:latin typeface="Bookman Old Style" pitchFamily="18" charset="0"/>
              </a:rPr>
            </a:br>
            <a:r>
              <a:rPr lang="en-GB" sz="4800" b="1" dirty="0">
                <a:latin typeface="Bookman Old Style" pitchFamily="18" charset="0"/>
              </a:rPr>
              <a:t>    Na </a:t>
            </a:r>
            <a:r>
              <a:rPr lang="en-GB" sz="4800" b="1" dirty="0" err="1">
                <a:latin typeface="Bookman Old Style" pitchFamily="18" charset="0"/>
              </a:rPr>
              <a:t>fefena</a:t>
            </a:r>
            <a:r>
              <a:rPr lang="en-GB" sz="4800" b="1" dirty="0">
                <a:latin typeface="Bookman Old Style" pitchFamily="18" charset="0"/>
              </a:rPr>
              <a:t>, </a:t>
            </a:r>
            <a:r>
              <a:rPr lang="en-GB" sz="4800" b="1" dirty="0" err="1">
                <a:latin typeface="Bookman Old Style" pitchFamily="18" charset="0"/>
              </a:rPr>
              <a:t>na</a:t>
            </a:r>
            <a:r>
              <a:rPr lang="en-GB" sz="4800" b="1" dirty="0">
                <a:latin typeface="Bookman Old Style" pitchFamily="18" charset="0"/>
              </a:rPr>
              <a:t> </a:t>
            </a:r>
            <a:r>
              <a:rPr lang="en-GB" sz="4800" b="1" dirty="0" err="1">
                <a:latin typeface="Bookman Old Style" pitchFamily="18" charset="0"/>
              </a:rPr>
              <a:t>rarana</a:t>
            </a:r>
            <a:r>
              <a:rPr lang="en-GB" sz="4800" b="1" dirty="0" smtClean="0">
                <a:latin typeface="Bookman Old Style" pitchFamily="18" charset="0"/>
              </a:rPr>
              <a:t>,</a:t>
            </a:r>
            <a:endParaRPr lang="fr-FR" sz="4800" b="1" dirty="0">
              <a:latin typeface="Bookman Old Style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1520" y="357504"/>
            <a:ext cx="8784976" cy="432048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4500" b="1" dirty="0" err="1">
                <a:latin typeface="Bookman Old Style" pitchFamily="18" charset="0"/>
              </a:rPr>
              <a:t>Tsy</a:t>
            </a:r>
            <a:r>
              <a:rPr lang="en-GB" sz="4500" b="1" dirty="0">
                <a:latin typeface="Bookman Old Style" pitchFamily="18" charset="0"/>
              </a:rPr>
              <a:t> </a:t>
            </a:r>
            <a:r>
              <a:rPr lang="en-GB" sz="4500" b="1" dirty="0" err="1">
                <a:latin typeface="Bookman Old Style" pitchFamily="18" charset="0"/>
              </a:rPr>
              <a:t>hiahotra</a:t>
            </a:r>
            <a:r>
              <a:rPr lang="en-GB" sz="4500" b="1" dirty="0">
                <a:latin typeface="Bookman Old Style" pitchFamily="18" charset="0"/>
              </a:rPr>
              <a:t> </a:t>
            </a:r>
            <a:r>
              <a:rPr lang="en-GB" sz="4500" b="1" dirty="0" err="1">
                <a:latin typeface="Bookman Old Style" pitchFamily="18" charset="0"/>
              </a:rPr>
              <a:t>ny</a:t>
            </a:r>
            <a:r>
              <a:rPr lang="en-GB" sz="4500" b="1" dirty="0">
                <a:latin typeface="Bookman Old Style" pitchFamily="18" charset="0"/>
              </a:rPr>
              <a:t> </a:t>
            </a:r>
            <a:r>
              <a:rPr lang="en-GB" sz="4500" b="1" dirty="0" err="1">
                <a:latin typeface="Bookman Old Style" pitchFamily="18" charset="0"/>
              </a:rPr>
              <a:t>dia</a:t>
            </a:r>
            <a:r>
              <a:rPr lang="en-GB" sz="4500" b="1" dirty="0">
                <a:latin typeface="Bookman Old Style" pitchFamily="18" charset="0"/>
              </a:rPr>
              <a:t> :</a:t>
            </a:r>
            <a:r>
              <a:rPr lang="fr-FR" sz="4500" b="1" dirty="0">
                <a:latin typeface="Bookman Old Style" pitchFamily="18" charset="0"/>
              </a:rPr>
              <a:t/>
            </a:r>
            <a:br>
              <a:rPr lang="fr-FR" sz="4500" b="1" dirty="0">
                <a:latin typeface="Bookman Old Style" pitchFamily="18" charset="0"/>
              </a:rPr>
            </a:br>
            <a:r>
              <a:rPr lang="en-GB" sz="4500" b="1" dirty="0">
                <a:latin typeface="Bookman Old Style" pitchFamily="18" charset="0"/>
              </a:rPr>
              <a:t>    </a:t>
            </a:r>
            <a:r>
              <a:rPr lang="en-GB" sz="4500" b="1" dirty="0" err="1">
                <a:latin typeface="Bookman Old Style" pitchFamily="18" charset="0"/>
              </a:rPr>
              <a:t>Fa</a:t>
            </a:r>
            <a:r>
              <a:rPr lang="en-GB" sz="4500" b="1" dirty="0">
                <a:latin typeface="Bookman Old Style" pitchFamily="18" charset="0"/>
              </a:rPr>
              <a:t> </a:t>
            </a:r>
            <a:r>
              <a:rPr lang="en-GB" sz="4500" b="1" dirty="0" err="1">
                <a:latin typeface="Bookman Old Style" pitchFamily="18" charset="0"/>
              </a:rPr>
              <a:t>Hianao</a:t>
            </a:r>
            <a:r>
              <a:rPr lang="en-GB" sz="4500" b="1" dirty="0">
                <a:latin typeface="Bookman Old Style" pitchFamily="18" charset="0"/>
              </a:rPr>
              <a:t> </a:t>
            </a:r>
            <a:r>
              <a:rPr lang="en-GB" sz="4500" b="1" dirty="0" err="1">
                <a:latin typeface="Bookman Old Style" pitchFamily="18" charset="0"/>
              </a:rPr>
              <a:t>nanirak</a:t>
            </a:r>
            <a:r>
              <a:rPr lang="en-GB" sz="4500" b="1" i="1" dirty="0" err="1">
                <a:latin typeface="Bookman Old Style" pitchFamily="18" charset="0"/>
              </a:rPr>
              <a:t>a</a:t>
            </a:r>
            <a:r>
              <a:rPr lang="en-GB" sz="4500" b="1" dirty="0">
                <a:latin typeface="Bookman Old Style" pitchFamily="18" charset="0"/>
              </a:rPr>
              <a:t> </a:t>
            </a:r>
            <a:r>
              <a:rPr lang="en-GB" sz="4500" b="1" dirty="0" err="1">
                <a:latin typeface="Bookman Old Style" pitchFamily="18" charset="0"/>
              </a:rPr>
              <a:t>Ahy</a:t>
            </a:r>
            <a:r>
              <a:rPr lang="fr-FR" sz="4500" b="1" dirty="0">
                <a:latin typeface="Bookman Old Style" pitchFamily="18" charset="0"/>
              </a:rPr>
              <a:t/>
            </a:r>
            <a:br>
              <a:rPr lang="fr-FR" sz="4500" b="1" dirty="0">
                <a:latin typeface="Bookman Old Style" pitchFamily="18" charset="0"/>
              </a:rPr>
            </a:br>
            <a:r>
              <a:rPr lang="en-GB" sz="4500" b="1" dirty="0">
                <a:latin typeface="Bookman Old Style" pitchFamily="18" charset="0"/>
              </a:rPr>
              <a:t>( </a:t>
            </a:r>
            <a:r>
              <a:rPr lang="en-GB" sz="4500" b="1" dirty="0" err="1">
                <a:latin typeface="Bookman Old Style" pitchFamily="18" charset="0"/>
              </a:rPr>
              <a:t>nanirak</a:t>
            </a:r>
            <a:r>
              <a:rPr lang="en-GB" sz="4500" b="1" i="1" dirty="0" err="1">
                <a:latin typeface="Bookman Old Style" pitchFamily="18" charset="0"/>
              </a:rPr>
              <a:t>a</a:t>
            </a:r>
            <a:r>
              <a:rPr lang="en-GB" sz="4500" b="1" dirty="0">
                <a:latin typeface="Bookman Old Style" pitchFamily="18" charset="0"/>
              </a:rPr>
              <a:t> </a:t>
            </a:r>
            <a:r>
              <a:rPr lang="en-GB" sz="4500" b="1" dirty="0" err="1">
                <a:latin typeface="Bookman Old Style" pitchFamily="18" charset="0"/>
              </a:rPr>
              <a:t>Ahy</a:t>
            </a:r>
            <a:r>
              <a:rPr lang="en-GB" sz="4500" b="1" dirty="0">
                <a:latin typeface="Bookman Old Style" pitchFamily="18" charset="0"/>
              </a:rPr>
              <a:t> )</a:t>
            </a:r>
            <a:r>
              <a:rPr lang="fr-FR" sz="4500" b="1" dirty="0">
                <a:latin typeface="Bookman Old Style" pitchFamily="18" charset="0"/>
              </a:rPr>
              <a:t/>
            </a:r>
            <a:br>
              <a:rPr lang="fr-FR" sz="4500" b="1" dirty="0">
                <a:latin typeface="Bookman Old Style" pitchFamily="18" charset="0"/>
              </a:rPr>
            </a:br>
            <a:r>
              <a:rPr lang="en-GB" sz="4500" b="1" dirty="0" err="1">
                <a:latin typeface="Bookman Old Style" pitchFamily="18" charset="0"/>
              </a:rPr>
              <a:t>Tsy</a:t>
            </a:r>
            <a:r>
              <a:rPr lang="en-GB" sz="4500" b="1" dirty="0">
                <a:latin typeface="Bookman Old Style" pitchFamily="18" charset="0"/>
              </a:rPr>
              <a:t> </a:t>
            </a:r>
            <a:r>
              <a:rPr lang="en-GB" sz="4500" b="1" dirty="0" err="1">
                <a:latin typeface="Bookman Old Style" pitchFamily="18" charset="0"/>
              </a:rPr>
              <a:t>hiahotra</a:t>
            </a:r>
            <a:r>
              <a:rPr lang="en-GB" sz="4500" b="1" dirty="0">
                <a:latin typeface="Bookman Old Style" pitchFamily="18" charset="0"/>
              </a:rPr>
              <a:t> </a:t>
            </a:r>
            <a:r>
              <a:rPr lang="en-GB" sz="4500" b="1" dirty="0" err="1">
                <a:latin typeface="Bookman Old Style" pitchFamily="18" charset="0"/>
              </a:rPr>
              <a:t>aho</a:t>
            </a:r>
            <a:r>
              <a:rPr lang="en-GB" sz="4500" b="1" dirty="0">
                <a:latin typeface="Bookman Old Style" pitchFamily="18" charset="0"/>
              </a:rPr>
              <a:t> </a:t>
            </a:r>
            <a:r>
              <a:rPr lang="en-GB" sz="4500" b="1" dirty="0" err="1">
                <a:latin typeface="Bookman Old Style" pitchFamily="18" charset="0"/>
              </a:rPr>
              <a:t>satria</a:t>
            </a:r>
            <a:r>
              <a:rPr lang="fr-FR" sz="4500" b="1" dirty="0">
                <a:latin typeface="Bookman Old Style" pitchFamily="18" charset="0"/>
              </a:rPr>
              <a:t/>
            </a:r>
            <a:br>
              <a:rPr lang="fr-FR" sz="4500" b="1" dirty="0">
                <a:latin typeface="Bookman Old Style" pitchFamily="18" charset="0"/>
              </a:rPr>
            </a:br>
            <a:r>
              <a:rPr lang="en-GB" sz="4500" b="1" dirty="0">
                <a:latin typeface="Bookman Old Style" pitchFamily="18" charset="0"/>
              </a:rPr>
              <a:t>    </a:t>
            </a:r>
            <a:r>
              <a:rPr lang="en-GB" sz="4500" b="1" dirty="0" err="1">
                <a:latin typeface="Bookman Old Style" pitchFamily="18" charset="0"/>
              </a:rPr>
              <a:t>Amiko</a:t>
            </a:r>
            <a:r>
              <a:rPr lang="en-GB" sz="4500" b="1" dirty="0">
                <a:latin typeface="Bookman Old Style" pitchFamily="18" charset="0"/>
              </a:rPr>
              <a:t> </a:t>
            </a:r>
            <a:r>
              <a:rPr lang="en-GB" sz="4500" b="1" dirty="0" err="1">
                <a:latin typeface="Bookman Old Style" pitchFamily="18" charset="0"/>
              </a:rPr>
              <a:t>Hianao</a:t>
            </a:r>
            <a:r>
              <a:rPr lang="en-GB" sz="4500" b="1" dirty="0">
                <a:latin typeface="Bookman Old Style" pitchFamily="18" charset="0"/>
              </a:rPr>
              <a:t> </a:t>
            </a:r>
            <a:r>
              <a:rPr lang="en-GB" sz="4500" b="1" dirty="0" err="1">
                <a:latin typeface="Bookman Old Style" pitchFamily="18" charset="0"/>
              </a:rPr>
              <a:t>Mpitahy</a:t>
            </a:r>
            <a:r>
              <a:rPr lang="en-GB" sz="4500" b="1" dirty="0">
                <a:latin typeface="Bookman Old Style" pitchFamily="18" charset="0"/>
              </a:rPr>
              <a:t>.</a:t>
            </a:r>
            <a:endParaRPr lang="fr-FR" sz="4500" b="1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703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427</vt:lpstr>
      <vt:lpstr>1) Ho vavolombelonao        N'aiza n'aiza aleha Izay no faniriana vao        Sy ataoko rehareha,</vt:lpstr>
      <vt:lpstr>Ka raha asa no atao        Inty tokoa fa vonona ( ho vonona aho ) Tsy hiala na handao,       Tompo ô, iraho aho !</vt:lpstr>
      <vt:lpstr>2) Ho vavolombelonao     Eran-tany raha ilaina Toy ny loharano vao     Izay mamelombelona  aina</vt:lpstr>
      <vt:lpstr>Hanasoa ny tany hay     Efa mihamaina taho ( mihamaina ) Tompo ô, inty indray      Alefaso, vonona Aho.</vt:lpstr>
      <vt:lpstr>3) Ho vavolombelonao     Ao anaty fitsapana, Ka hijoro ho Anao,     Na fefena, na rarana,</vt:lpstr>
      <vt:lpstr>Tsy hiahotra ny dia :     Fa Hianao naniraka Ahy ( naniraka Ahy ) Tsy hiahotra aho satria     Amiko Hianao Mpitahy.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RAMOD</dc:creator>
  <cp:lastModifiedBy>SONO</cp:lastModifiedBy>
  <cp:revision>4</cp:revision>
  <dcterms:created xsi:type="dcterms:W3CDTF">2013-11-25T11:56:20Z</dcterms:created>
  <dcterms:modified xsi:type="dcterms:W3CDTF">2014-10-04T18:40:30Z</dcterms:modified>
</cp:coreProperties>
</file>