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7" r:id="rId4"/>
    <p:sldId id="264" r:id="rId5"/>
    <p:sldId id="268" r:id="rId6"/>
    <p:sldId id="265" r:id="rId7"/>
    <p:sldId id="269" r:id="rId8"/>
    <p:sldId id="266" r:id="rId9"/>
    <p:sldId id="270" r:id="rId10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28794" y="3429006"/>
            <a:ext cx="50006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b="1" dirty="0" smtClean="0"/>
              <a:t>«</a:t>
            </a:r>
            <a:r>
              <a:rPr lang="fr-FR" sz="4000" b="1" dirty="0" err="1" smtClean="0"/>
              <a:t>Reko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izao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ry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Tompo</a:t>
            </a:r>
            <a:r>
              <a:rPr lang="fr-FR" sz="4000" b="1" dirty="0" smtClean="0"/>
              <a:t> »</a:t>
            </a:r>
            <a:endParaRPr lang="fr-FR" sz="4000" dirty="0"/>
          </a:p>
        </p:txBody>
      </p:sp>
      <p:sp>
        <p:nvSpPr>
          <p:cNvPr id="8" name="Rectangle 7"/>
          <p:cNvSpPr/>
          <p:nvPr/>
        </p:nvSpPr>
        <p:spPr>
          <a:xfrm>
            <a:off x="899592" y="339502"/>
            <a:ext cx="7128792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9900" b="1" dirty="0" smtClean="0"/>
              <a:t>428</a:t>
            </a:r>
            <a:endParaRPr lang="fr-FR" sz="19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1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ctr">
              <a:buAutoNum type="arabicPeriod"/>
            </a:pPr>
            <a:r>
              <a:rPr lang="fr-FR" sz="6000" b="1" dirty="0" smtClean="0"/>
              <a:t> </a:t>
            </a:r>
            <a:r>
              <a:rPr lang="pl-PL" sz="6000" b="1" dirty="0" smtClean="0"/>
              <a:t>Reko </a:t>
            </a:r>
            <a:r>
              <a:rPr lang="pl-PL" sz="6000" b="1" dirty="0" smtClean="0"/>
              <a:t>izao ry Tompo </a:t>
            </a:r>
            <a:endParaRPr lang="fr-FR" sz="6000" b="1" dirty="0" smtClean="0"/>
          </a:p>
          <a:p>
            <a:pPr marL="514350" indent="-514350" algn="ctr"/>
            <a:r>
              <a:rPr lang="pl-PL" sz="6000" b="1" dirty="0" smtClean="0"/>
              <a:t>izany antsonao,</a:t>
            </a:r>
          </a:p>
          <a:p>
            <a:pPr algn="ctr"/>
            <a:r>
              <a:rPr lang="it-IT" sz="6000" b="1" dirty="0" smtClean="0"/>
              <a:t>Miantso izany mpanompo </a:t>
            </a:r>
          </a:p>
          <a:p>
            <a:pPr algn="ctr"/>
            <a:r>
              <a:rPr lang="it-IT" sz="6000" b="1" dirty="0" smtClean="0"/>
              <a:t>mba ho  </a:t>
            </a:r>
            <a:r>
              <a:rPr lang="fr-FR" sz="6000" b="1" dirty="0" err="1" smtClean="0"/>
              <a:t>irakao</a:t>
            </a:r>
            <a:r>
              <a:rPr lang="fr-FR" sz="6000" b="1" dirty="0" smtClean="0"/>
              <a:t>!</a:t>
            </a:r>
            <a:endParaRPr lang="fr-FR" sz="60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1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/>
              <a:t>Inty</a:t>
            </a:r>
            <a:r>
              <a:rPr lang="en-US" sz="5400" b="1" dirty="0"/>
              <a:t>! </a:t>
            </a:r>
            <a:r>
              <a:rPr lang="en-US" sz="5400" b="1" dirty="0" err="1"/>
              <a:t>Inty</a:t>
            </a:r>
            <a:r>
              <a:rPr lang="en-US" sz="5400" b="1" dirty="0"/>
              <a:t>! </a:t>
            </a:r>
            <a:r>
              <a:rPr lang="en-US" sz="5400" b="1" dirty="0" err="1"/>
              <a:t>Inty</a:t>
            </a:r>
            <a:r>
              <a:rPr lang="en-US" sz="5400" b="1" dirty="0"/>
              <a:t> </a:t>
            </a:r>
            <a:r>
              <a:rPr lang="en-US" sz="5400" b="1" dirty="0" err="1"/>
              <a:t>aho</a:t>
            </a:r>
            <a:r>
              <a:rPr lang="en-US" sz="5400" b="1" dirty="0"/>
              <a:t> </a:t>
            </a:r>
            <a:r>
              <a:rPr lang="en-US" sz="5400" b="1" dirty="0" err="1"/>
              <a:t>Jeso</a:t>
            </a:r>
            <a:r>
              <a:rPr lang="en-US" sz="5400" b="1" dirty="0"/>
              <a:t>!</a:t>
            </a:r>
          </a:p>
          <a:p>
            <a:pPr algn="ctr"/>
            <a:r>
              <a:rPr lang="en-US" sz="5400" b="1" dirty="0" err="1"/>
              <a:t>Inty</a:t>
            </a:r>
            <a:r>
              <a:rPr lang="en-US" sz="5400" b="1" dirty="0"/>
              <a:t>! </a:t>
            </a:r>
            <a:r>
              <a:rPr lang="en-US" sz="5400" b="1" dirty="0" err="1"/>
              <a:t>Inty</a:t>
            </a:r>
            <a:r>
              <a:rPr lang="en-US" sz="5400" b="1" dirty="0"/>
              <a:t>! </a:t>
            </a:r>
            <a:r>
              <a:rPr lang="en-US" sz="5400" b="1" dirty="0" err="1"/>
              <a:t>Iraho</a:t>
            </a:r>
            <a:r>
              <a:rPr lang="en-US" sz="5400" b="1" dirty="0"/>
              <a:t> ho </a:t>
            </a:r>
            <a:r>
              <a:rPr lang="en-US" sz="5400" b="1" dirty="0" err="1"/>
              <a:t>aho</a:t>
            </a:r>
            <a:r>
              <a:rPr lang="en-US" sz="5400" b="1" dirty="0"/>
              <a:t> </a:t>
            </a:r>
            <a:r>
              <a:rPr lang="en-US" sz="5400" b="1" dirty="0" err="1"/>
              <a:t>Jeso</a:t>
            </a:r>
            <a:r>
              <a:rPr lang="en-US" sz="5400" b="1" dirty="0"/>
              <a:t>!</a:t>
            </a:r>
          </a:p>
          <a:p>
            <a:pPr algn="ctr"/>
            <a:r>
              <a:rPr lang="fr-FR" sz="5400" b="1" dirty="0" err="1"/>
              <a:t>Ekeko</a:t>
            </a:r>
            <a:r>
              <a:rPr lang="fr-FR" sz="5400" b="1" dirty="0"/>
              <a:t> </a:t>
            </a:r>
            <a:r>
              <a:rPr lang="fr-FR" sz="5400" b="1" dirty="0" err="1"/>
              <a:t>re</a:t>
            </a:r>
            <a:r>
              <a:rPr lang="fr-FR" sz="5400" b="1" dirty="0"/>
              <a:t> </a:t>
            </a:r>
            <a:r>
              <a:rPr lang="fr-FR" sz="5400" b="1" dirty="0" err="1"/>
              <a:t>ny</a:t>
            </a:r>
            <a:r>
              <a:rPr lang="fr-FR" sz="5400" b="1" dirty="0"/>
              <a:t> ho </a:t>
            </a:r>
            <a:r>
              <a:rPr lang="fr-FR" sz="5400" b="1" dirty="0" err="1"/>
              <a:t>miaramilanao</a:t>
            </a:r>
            <a:endParaRPr lang="fr-FR" sz="5400" b="1" dirty="0"/>
          </a:p>
          <a:p>
            <a:pPr algn="ctr"/>
            <a:r>
              <a:rPr lang="fr-FR" sz="5400" b="1" dirty="0"/>
              <a:t>Ho </a:t>
            </a:r>
            <a:r>
              <a:rPr lang="fr-FR" sz="5400" b="1" dirty="0" err="1"/>
              <a:t>vonona</a:t>
            </a:r>
            <a:r>
              <a:rPr lang="fr-FR" sz="5400" b="1" dirty="0"/>
              <a:t> </a:t>
            </a:r>
            <a:r>
              <a:rPr lang="fr-FR" sz="5400" b="1" dirty="0" err="1"/>
              <a:t>hanao</a:t>
            </a:r>
            <a:r>
              <a:rPr lang="fr-FR" sz="5400" b="1" dirty="0"/>
              <a:t> </a:t>
            </a:r>
            <a:r>
              <a:rPr lang="fr-FR" sz="5400" b="1" dirty="0" err="1"/>
              <a:t>ny</a:t>
            </a:r>
            <a:r>
              <a:rPr lang="fr-FR" sz="5400" b="1" dirty="0"/>
              <a:t> </a:t>
            </a:r>
            <a:r>
              <a:rPr lang="fr-FR" sz="5400" b="1" dirty="0" err="1"/>
              <a:t>sitrakao</a:t>
            </a:r>
            <a:r>
              <a:rPr lang="fr-FR" sz="5400" b="1" dirty="0"/>
              <a:t>, ka </a:t>
            </a:r>
            <a:r>
              <a:rPr lang="fr-FR" sz="5400" b="1" dirty="0" err="1"/>
              <a:t>iraho</a:t>
            </a:r>
            <a:r>
              <a:rPr lang="fr-FR" sz="5400" b="1" dirty="0"/>
              <a:t>!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45747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1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smtClean="0"/>
              <a:t>2. O! </a:t>
            </a:r>
            <a:r>
              <a:rPr lang="fr-FR" sz="6600" b="1" dirty="0" err="1" smtClean="0"/>
              <a:t>Diovy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Tompo</a:t>
            </a:r>
            <a:r>
              <a:rPr lang="fr-FR" sz="6600" b="1" dirty="0" smtClean="0"/>
              <a:t> </a:t>
            </a:r>
          </a:p>
          <a:p>
            <a:pPr algn="ctr"/>
            <a:r>
              <a:rPr lang="fr-FR" sz="6600" b="1" dirty="0" err="1" smtClean="0"/>
              <a:t>izany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molotro</a:t>
            </a:r>
            <a:r>
              <a:rPr lang="fr-FR" sz="6600" b="1" dirty="0" smtClean="0"/>
              <a:t>!</a:t>
            </a:r>
          </a:p>
          <a:p>
            <a:pPr algn="ctr"/>
            <a:r>
              <a:rPr lang="fr-FR" sz="6600" b="1" dirty="0" smtClean="0"/>
              <a:t>Ka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fo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madio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hanompo</a:t>
            </a:r>
            <a:r>
              <a:rPr lang="fr-FR" sz="6600" b="1" dirty="0" smtClean="0"/>
              <a:t> </a:t>
            </a:r>
          </a:p>
          <a:p>
            <a:pPr algn="ctr"/>
            <a:r>
              <a:rPr lang="fr-FR" sz="6600" b="1" dirty="0" smtClean="0"/>
              <a:t>no </a:t>
            </a:r>
            <a:r>
              <a:rPr lang="fr-FR" sz="6600" b="1" dirty="0" err="1" smtClean="0"/>
              <a:t>atolotro</a:t>
            </a:r>
            <a:r>
              <a:rPr lang="fr-FR" sz="6600" b="1" dirty="0" smtClean="0"/>
              <a:t>.</a:t>
            </a:r>
            <a:endParaRPr lang="fr-FR" sz="66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1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/>
              <a:t>Inty</a:t>
            </a:r>
            <a:r>
              <a:rPr lang="en-US" sz="5400" b="1" dirty="0"/>
              <a:t>! </a:t>
            </a:r>
            <a:r>
              <a:rPr lang="en-US" sz="5400" b="1" dirty="0" err="1"/>
              <a:t>Inty</a:t>
            </a:r>
            <a:r>
              <a:rPr lang="en-US" sz="5400" b="1" dirty="0"/>
              <a:t>! </a:t>
            </a:r>
            <a:r>
              <a:rPr lang="en-US" sz="5400" b="1" dirty="0" err="1"/>
              <a:t>Inty</a:t>
            </a:r>
            <a:r>
              <a:rPr lang="en-US" sz="5400" b="1" dirty="0"/>
              <a:t> </a:t>
            </a:r>
            <a:r>
              <a:rPr lang="en-US" sz="5400" b="1" dirty="0" err="1"/>
              <a:t>aho</a:t>
            </a:r>
            <a:r>
              <a:rPr lang="en-US" sz="5400" b="1" dirty="0"/>
              <a:t> </a:t>
            </a:r>
            <a:r>
              <a:rPr lang="en-US" sz="5400" b="1" dirty="0" err="1"/>
              <a:t>Jeso</a:t>
            </a:r>
            <a:r>
              <a:rPr lang="en-US" sz="5400" b="1" dirty="0"/>
              <a:t>!</a:t>
            </a:r>
          </a:p>
          <a:p>
            <a:pPr algn="ctr"/>
            <a:r>
              <a:rPr lang="en-US" sz="5400" b="1" dirty="0" err="1"/>
              <a:t>Inty</a:t>
            </a:r>
            <a:r>
              <a:rPr lang="en-US" sz="5400" b="1" dirty="0"/>
              <a:t>! </a:t>
            </a:r>
            <a:r>
              <a:rPr lang="en-US" sz="5400" b="1" dirty="0" err="1"/>
              <a:t>Inty</a:t>
            </a:r>
            <a:r>
              <a:rPr lang="en-US" sz="5400" b="1" dirty="0"/>
              <a:t>! </a:t>
            </a:r>
            <a:r>
              <a:rPr lang="en-US" sz="5400" b="1" dirty="0" err="1"/>
              <a:t>Iraho</a:t>
            </a:r>
            <a:r>
              <a:rPr lang="en-US" sz="5400" b="1" dirty="0"/>
              <a:t> ho </a:t>
            </a:r>
            <a:r>
              <a:rPr lang="en-US" sz="5400" b="1" dirty="0" err="1"/>
              <a:t>aho</a:t>
            </a:r>
            <a:r>
              <a:rPr lang="en-US" sz="5400" b="1" dirty="0"/>
              <a:t> </a:t>
            </a:r>
            <a:r>
              <a:rPr lang="en-US" sz="5400" b="1" dirty="0" err="1"/>
              <a:t>Jeso</a:t>
            </a:r>
            <a:r>
              <a:rPr lang="en-US" sz="5400" b="1" dirty="0"/>
              <a:t>!</a:t>
            </a:r>
          </a:p>
          <a:p>
            <a:pPr algn="ctr"/>
            <a:r>
              <a:rPr lang="fr-FR" sz="5400" b="1" dirty="0" err="1"/>
              <a:t>Ekeko</a:t>
            </a:r>
            <a:r>
              <a:rPr lang="fr-FR" sz="5400" b="1" dirty="0"/>
              <a:t> </a:t>
            </a:r>
            <a:r>
              <a:rPr lang="fr-FR" sz="5400" b="1" dirty="0" err="1"/>
              <a:t>re</a:t>
            </a:r>
            <a:r>
              <a:rPr lang="fr-FR" sz="5400" b="1" dirty="0"/>
              <a:t> </a:t>
            </a:r>
            <a:r>
              <a:rPr lang="fr-FR" sz="5400" b="1" dirty="0" err="1"/>
              <a:t>ny</a:t>
            </a:r>
            <a:r>
              <a:rPr lang="fr-FR" sz="5400" b="1" dirty="0"/>
              <a:t> ho </a:t>
            </a:r>
            <a:r>
              <a:rPr lang="fr-FR" sz="5400" b="1" dirty="0" err="1"/>
              <a:t>miaramilanao</a:t>
            </a:r>
            <a:endParaRPr lang="fr-FR" sz="5400" b="1" dirty="0"/>
          </a:p>
          <a:p>
            <a:pPr algn="ctr"/>
            <a:r>
              <a:rPr lang="fr-FR" sz="5400" b="1" dirty="0"/>
              <a:t>Ho </a:t>
            </a:r>
            <a:r>
              <a:rPr lang="fr-FR" sz="5400" b="1" dirty="0" err="1"/>
              <a:t>vonona</a:t>
            </a:r>
            <a:r>
              <a:rPr lang="fr-FR" sz="5400" b="1" dirty="0"/>
              <a:t> </a:t>
            </a:r>
            <a:r>
              <a:rPr lang="fr-FR" sz="5400" b="1" dirty="0" err="1"/>
              <a:t>hanao</a:t>
            </a:r>
            <a:r>
              <a:rPr lang="fr-FR" sz="5400" b="1" dirty="0"/>
              <a:t> </a:t>
            </a:r>
            <a:r>
              <a:rPr lang="fr-FR" sz="5400" b="1" dirty="0" err="1"/>
              <a:t>ny</a:t>
            </a:r>
            <a:r>
              <a:rPr lang="fr-FR" sz="5400" b="1" dirty="0"/>
              <a:t> </a:t>
            </a:r>
            <a:r>
              <a:rPr lang="fr-FR" sz="5400" b="1" dirty="0" err="1"/>
              <a:t>sitrakao</a:t>
            </a:r>
            <a:r>
              <a:rPr lang="fr-FR" sz="5400" b="1" dirty="0"/>
              <a:t>, ka </a:t>
            </a:r>
            <a:r>
              <a:rPr lang="fr-FR" sz="5400" b="1" dirty="0" err="1"/>
              <a:t>iraho</a:t>
            </a:r>
            <a:r>
              <a:rPr lang="fr-FR" sz="5400" b="1" dirty="0"/>
              <a:t>!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12538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1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smtClean="0"/>
              <a:t>3. </a:t>
            </a:r>
            <a:r>
              <a:rPr lang="fr-FR" sz="6600" b="1" dirty="0" err="1" smtClean="0"/>
              <a:t>Tsy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andeha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irery</a:t>
            </a:r>
            <a:r>
              <a:rPr lang="fr-FR" sz="6600" b="1" dirty="0" smtClean="0"/>
              <a:t>, </a:t>
            </a:r>
          </a:p>
          <a:p>
            <a:pPr algn="ctr"/>
            <a:r>
              <a:rPr lang="fr-FR" sz="6600" b="1" dirty="0" smtClean="0"/>
              <a:t>fa </a:t>
            </a:r>
            <a:r>
              <a:rPr lang="fr-FR" sz="6600" b="1" dirty="0" err="1" smtClean="0"/>
              <a:t>hiaraka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Aminao</a:t>
            </a:r>
            <a:r>
              <a:rPr lang="fr-FR" sz="6600" b="1" dirty="0" smtClean="0"/>
              <a:t>!</a:t>
            </a:r>
          </a:p>
          <a:p>
            <a:pPr algn="ctr"/>
            <a:r>
              <a:rPr lang="fr-FR" sz="6600" b="1" dirty="0" smtClean="0"/>
              <a:t>Ka dia </a:t>
            </a:r>
            <a:r>
              <a:rPr lang="fr-FR" sz="6600" b="1" dirty="0" err="1" smtClean="0"/>
              <a:t>mba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omeo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hery</a:t>
            </a:r>
            <a:r>
              <a:rPr lang="fr-FR" sz="6600" b="1" dirty="0" smtClean="0"/>
              <a:t> </a:t>
            </a:r>
          </a:p>
          <a:p>
            <a:pPr algn="ctr"/>
            <a:r>
              <a:rPr lang="fr-FR" sz="6600" b="1" dirty="0" err="1" smtClean="0"/>
              <a:t>sy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Fanahinao</a:t>
            </a:r>
            <a:r>
              <a:rPr lang="fr-FR" sz="6600" b="1" dirty="0" smtClean="0"/>
              <a:t>.</a:t>
            </a:r>
            <a:endParaRPr lang="fr-FR" sz="6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1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/>
              <a:t>Inty</a:t>
            </a:r>
            <a:r>
              <a:rPr lang="en-US" sz="5400" b="1" dirty="0"/>
              <a:t>! </a:t>
            </a:r>
            <a:r>
              <a:rPr lang="en-US" sz="5400" b="1" dirty="0" err="1"/>
              <a:t>Inty</a:t>
            </a:r>
            <a:r>
              <a:rPr lang="en-US" sz="5400" b="1" dirty="0"/>
              <a:t>! </a:t>
            </a:r>
            <a:r>
              <a:rPr lang="en-US" sz="5400" b="1" dirty="0" err="1"/>
              <a:t>Inty</a:t>
            </a:r>
            <a:r>
              <a:rPr lang="en-US" sz="5400" b="1" dirty="0"/>
              <a:t> </a:t>
            </a:r>
            <a:r>
              <a:rPr lang="en-US" sz="5400" b="1" dirty="0" err="1"/>
              <a:t>aho</a:t>
            </a:r>
            <a:r>
              <a:rPr lang="en-US" sz="5400" b="1" dirty="0"/>
              <a:t> </a:t>
            </a:r>
            <a:r>
              <a:rPr lang="en-US" sz="5400" b="1" dirty="0" err="1"/>
              <a:t>Jeso</a:t>
            </a:r>
            <a:r>
              <a:rPr lang="en-US" sz="5400" b="1" dirty="0"/>
              <a:t>!</a:t>
            </a:r>
          </a:p>
          <a:p>
            <a:pPr algn="ctr"/>
            <a:r>
              <a:rPr lang="en-US" sz="5400" b="1" dirty="0" err="1"/>
              <a:t>Inty</a:t>
            </a:r>
            <a:r>
              <a:rPr lang="en-US" sz="5400" b="1" dirty="0"/>
              <a:t>! </a:t>
            </a:r>
            <a:r>
              <a:rPr lang="en-US" sz="5400" b="1" dirty="0" err="1"/>
              <a:t>Inty</a:t>
            </a:r>
            <a:r>
              <a:rPr lang="en-US" sz="5400" b="1" dirty="0"/>
              <a:t>! </a:t>
            </a:r>
            <a:r>
              <a:rPr lang="en-US" sz="5400" b="1" dirty="0" err="1"/>
              <a:t>Iraho</a:t>
            </a:r>
            <a:r>
              <a:rPr lang="en-US" sz="5400" b="1" dirty="0"/>
              <a:t> ho </a:t>
            </a:r>
            <a:r>
              <a:rPr lang="en-US" sz="5400" b="1" dirty="0" err="1"/>
              <a:t>aho</a:t>
            </a:r>
            <a:r>
              <a:rPr lang="en-US" sz="5400" b="1" dirty="0"/>
              <a:t> </a:t>
            </a:r>
            <a:r>
              <a:rPr lang="en-US" sz="5400" b="1" dirty="0" err="1"/>
              <a:t>Jeso</a:t>
            </a:r>
            <a:r>
              <a:rPr lang="en-US" sz="5400" b="1" dirty="0"/>
              <a:t>!</a:t>
            </a:r>
          </a:p>
          <a:p>
            <a:pPr algn="ctr"/>
            <a:r>
              <a:rPr lang="fr-FR" sz="5400" b="1" dirty="0" err="1"/>
              <a:t>Ekeko</a:t>
            </a:r>
            <a:r>
              <a:rPr lang="fr-FR" sz="5400" b="1" dirty="0"/>
              <a:t> </a:t>
            </a:r>
            <a:r>
              <a:rPr lang="fr-FR" sz="5400" b="1" dirty="0" err="1"/>
              <a:t>re</a:t>
            </a:r>
            <a:r>
              <a:rPr lang="fr-FR" sz="5400" b="1" dirty="0"/>
              <a:t> </a:t>
            </a:r>
            <a:r>
              <a:rPr lang="fr-FR" sz="5400" b="1" dirty="0" err="1"/>
              <a:t>ny</a:t>
            </a:r>
            <a:r>
              <a:rPr lang="fr-FR" sz="5400" b="1" dirty="0"/>
              <a:t> ho </a:t>
            </a:r>
            <a:r>
              <a:rPr lang="fr-FR" sz="5400" b="1" dirty="0" err="1"/>
              <a:t>miaramilanao</a:t>
            </a:r>
            <a:endParaRPr lang="fr-FR" sz="5400" b="1" dirty="0"/>
          </a:p>
          <a:p>
            <a:pPr algn="ctr"/>
            <a:r>
              <a:rPr lang="fr-FR" sz="5400" b="1" dirty="0"/>
              <a:t>Ho </a:t>
            </a:r>
            <a:r>
              <a:rPr lang="fr-FR" sz="5400" b="1" dirty="0" err="1"/>
              <a:t>vonona</a:t>
            </a:r>
            <a:r>
              <a:rPr lang="fr-FR" sz="5400" b="1" dirty="0"/>
              <a:t> </a:t>
            </a:r>
            <a:r>
              <a:rPr lang="fr-FR" sz="5400" b="1" dirty="0" err="1"/>
              <a:t>hanao</a:t>
            </a:r>
            <a:r>
              <a:rPr lang="fr-FR" sz="5400" b="1" dirty="0"/>
              <a:t> </a:t>
            </a:r>
            <a:r>
              <a:rPr lang="fr-FR" sz="5400" b="1" dirty="0" err="1"/>
              <a:t>ny</a:t>
            </a:r>
            <a:r>
              <a:rPr lang="fr-FR" sz="5400" b="1" dirty="0"/>
              <a:t> </a:t>
            </a:r>
            <a:r>
              <a:rPr lang="fr-FR" sz="5400" b="1" dirty="0" err="1"/>
              <a:t>sitrakao</a:t>
            </a:r>
            <a:r>
              <a:rPr lang="fr-FR" sz="5400" b="1" dirty="0"/>
              <a:t>, ka </a:t>
            </a:r>
            <a:r>
              <a:rPr lang="fr-FR" sz="5400" b="1" dirty="0" err="1"/>
              <a:t>iraho</a:t>
            </a:r>
            <a:r>
              <a:rPr lang="fr-FR" sz="5400" b="1" dirty="0"/>
              <a:t>!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56092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3299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smtClean="0"/>
              <a:t>4. </a:t>
            </a:r>
            <a:r>
              <a:rPr lang="fr-FR" sz="6600" b="1" dirty="0" err="1" smtClean="0"/>
              <a:t>Reko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izao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toky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hoe</a:t>
            </a:r>
            <a:r>
              <a:rPr lang="fr-FR" sz="6600" b="1" dirty="0" smtClean="0"/>
              <a:t> : </a:t>
            </a:r>
          </a:p>
          <a:p>
            <a:pPr algn="ctr"/>
            <a:r>
              <a:rPr lang="fr-FR" sz="6600" b="1" dirty="0" smtClean="0"/>
              <a:t>"</a:t>
            </a:r>
            <a:r>
              <a:rPr lang="fr-FR" sz="6600" b="1" dirty="0" err="1" smtClean="0"/>
              <a:t>Momba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ahy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Hianao</a:t>
            </a:r>
            <a:r>
              <a:rPr lang="fr-FR" sz="6600" b="1" dirty="0" smtClean="0"/>
              <a:t>"</a:t>
            </a:r>
          </a:p>
          <a:p>
            <a:pPr algn="ctr"/>
            <a:r>
              <a:rPr lang="fr-FR" sz="6600" b="1" dirty="0" err="1" smtClean="0"/>
              <a:t>Ry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Jesosy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Tompo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sy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Zoky</a:t>
            </a:r>
            <a:r>
              <a:rPr lang="fr-FR" sz="6600" b="1" dirty="0" smtClean="0"/>
              <a:t>, </a:t>
            </a:r>
          </a:p>
          <a:p>
            <a:pPr algn="ctr"/>
            <a:r>
              <a:rPr lang="fr-FR" sz="6600" b="1" dirty="0" err="1" smtClean="0"/>
              <a:t>vonona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aho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izao</a:t>
            </a:r>
            <a:endParaRPr lang="fr-FR" sz="6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1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/>
              <a:t>Inty</a:t>
            </a:r>
            <a:r>
              <a:rPr lang="en-US" sz="5400" b="1" dirty="0"/>
              <a:t>! </a:t>
            </a:r>
            <a:r>
              <a:rPr lang="en-US" sz="5400" b="1" dirty="0" err="1"/>
              <a:t>Inty</a:t>
            </a:r>
            <a:r>
              <a:rPr lang="en-US" sz="5400" b="1" dirty="0"/>
              <a:t>! </a:t>
            </a:r>
            <a:r>
              <a:rPr lang="en-US" sz="5400" b="1" dirty="0" err="1"/>
              <a:t>Inty</a:t>
            </a:r>
            <a:r>
              <a:rPr lang="en-US" sz="5400" b="1" dirty="0"/>
              <a:t> </a:t>
            </a:r>
            <a:r>
              <a:rPr lang="en-US" sz="5400" b="1" dirty="0" err="1"/>
              <a:t>aho</a:t>
            </a:r>
            <a:r>
              <a:rPr lang="en-US" sz="5400" b="1" dirty="0"/>
              <a:t> </a:t>
            </a:r>
            <a:r>
              <a:rPr lang="en-US" sz="5400" b="1" dirty="0" err="1"/>
              <a:t>Jeso</a:t>
            </a:r>
            <a:r>
              <a:rPr lang="en-US" sz="5400" b="1" dirty="0"/>
              <a:t>!</a:t>
            </a:r>
          </a:p>
          <a:p>
            <a:pPr algn="ctr"/>
            <a:r>
              <a:rPr lang="en-US" sz="5400" b="1" dirty="0" err="1"/>
              <a:t>Inty</a:t>
            </a:r>
            <a:r>
              <a:rPr lang="en-US" sz="5400" b="1" dirty="0"/>
              <a:t>! </a:t>
            </a:r>
            <a:r>
              <a:rPr lang="en-US" sz="5400" b="1" dirty="0" err="1"/>
              <a:t>Inty</a:t>
            </a:r>
            <a:r>
              <a:rPr lang="en-US" sz="5400" b="1" dirty="0"/>
              <a:t>! </a:t>
            </a:r>
            <a:r>
              <a:rPr lang="en-US" sz="5400" b="1" dirty="0" err="1"/>
              <a:t>Iraho</a:t>
            </a:r>
            <a:r>
              <a:rPr lang="en-US" sz="5400" b="1" dirty="0"/>
              <a:t> ho </a:t>
            </a:r>
            <a:r>
              <a:rPr lang="en-US" sz="5400" b="1" dirty="0" err="1"/>
              <a:t>aho</a:t>
            </a:r>
            <a:r>
              <a:rPr lang="en-US" sz="5400" b="1" dirty="0"/>
              <a:t> </a:t>
            </a:r>
            <a:r>
              <a:rPr lang="en-US" sz="5400" b="1" dirty="0" err="1"/>
              <a:t>Jeso</a:t>
            </a:r>
            <a:r>
              <a:rPr lang="en-US" sz="5400" b="1" dirty="0"/>
              <a:t>!</a:t>
            </a:r>
          </a:p>
          <a:p>
            <a:pPr algn="ctr"/>
            <a:r>
              <a:rPr lang="fr-FR" sz="5400" b="1" dirty="0" err="1"/>
              <a:t>Ekeko</a:t>
            </a:r>
            <a:r>
              <a:rPr lang="fr-FR" sz="5400" b="1" dirty="0"/>
              <a:t> </a:t>
            </a:r>
            <a:r>
              <a:rPr lang="fr-FR" sz="5400" b="1" dirty="0" err="1"/>
              <a:t>re</a:t>
            </a:r>
            <a:r>
              <a:rPr lang="fr-FR" sz="5400" b="1" dirty="0"/>
              <a:t> </a:t>
            </a:r>
            <a:r>
              <a:rPr lang="fr-FR" sz="5400" b="1" dirty="0" err="1"/>
              <a:t>ny</a:t>
            </a:r>
            <a:r>
              <a:rPr lang="fr-FR" sz="5400" b="1" dirty="0"/>
              <a:t> ho </a:t>
            </a:r>
            <a:r>
              <a:rPr lang="fr-FR" sz="5400" b="1" dirty="0" err="1"/>
              <a:t>miaramilanao</a:t>
            </a:r>
            <a:endParaRPr lang="fr-FR" sz="5400" b="1" dirty="0"/>
          </a:p>
          <a:p>
            <a:pPr algn="ctr"/>
            <a:r>
              <a:rPr lang="fr-FR" sz="5400" b="1" dirty="0"/>
              <a:t>Ho </a:t>
            </a:r>
            <a:r>
              <a:rPr lang="fr-FR" sz="5400" b="1" dirty="0" err="1"/>
              <a:t>vonona</a:t>
            </a:r>
            <a:r>
              <a:rPr lang="fr-FR" sz="5400" b="1" dirty="0"/>
              <a:t> </a:t>
            </a:r>
            <a:r>
              <a:rPr lang="fr-FR" sz="5400" b="1" dirty="0" err="1"/>
              <a:t>hanao</a:t>
            </a:r>
            <a:r>
              <a:rPr lang="fr-FR" sz="5400" b="1" dirty="0"/>
              <a:t> </a:t>
            </a:r>
            <a:r>
              <a:rPr lang="fr-FR" sz="5400" b="1" dirty="0" err="1"/>
              <a:t>ny</a:t>
            </a:r>
            <a:r>
              <a:rPr lang="fr-FR" sz="5400" b="1" dirty="0"/>
              <a:t> </a:t>
            </a:r>
            <a:r>
              <a:rPr lang="fr-FR" sz="5400" b="1" dirty="0" err="1"/>
              <a:t>sitrakao</a:t>
            </a:r>
            <a:r>
              <a:rPr lang="fr-FR" sz="5400" b="1" dirty="0"/>
              <a:t>, ka </a:t>
            </a:r>
            <a:r>
              <a:rPr lang="fr-FR" sz="5400" b="1" dirty="0" err="1"/>
              <a:t>iraho</a:t>
            </a:r>
            <a:r>
              <a:rPr lang="fr-FR" sz="5400" b="1" dirty="0"/>
              <a:t>!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1351505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203</Words>
  <Application>Microsoft Office PowerPoint</Application>
  <PresentationFormat>Affichage à l'écran (16:9)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ami</cp:lastModifiedBy>
  <cp:revision>11</cp:revision>
  <dcterms:created xsi:type="dcterms:W3CDTF">2012-12-15T15:29:56Z</dcterms:created>
  <dcterms:modified xsi:type="dcterms:W3CDTF">2014-10-27T17:52:08Z</dcterms:modified>
</cp:coreProperties>
</file>