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792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9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25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23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53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1817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136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99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227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02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97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249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5AFB3-86A2-4561-8432-8994DDB130C7}" type="datetimeFigureOut">
              <a:rPr lang="fr-FR" smtClean="0"/>
              <a:t>24/10/2014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89D7-06C1-4890-A8D6-3DC422D179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947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429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5075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200" b="1" dirty="0" smtClean="0">
                <a:solidFill>
                  <a:srgbClr val="FF0000"/>
                </a:solidFill>
              </a:rPr>
              <a:t>1) </a:t>
            </a:r>
            <a:r>
              <a:rPr lang="en-GB" sz="5200" b="1" dirty="0" err="1"/>
              <a:t>Inty</a:t>
            </a:r>
            <a:r>
              <a:rPr lang="en-GB" sz="5200" b="1" dirty="0"/>
              <a:t> </a:t>
            </a:r>
            <a:r>
              <a:rPr lang="en-GB" sz="5200" b="1" dirty="0" err="1"/>
              <a:t>ny</a:t>
            </a:r>
            <a:r>
              <a:rPr lang="en-GB" sz="5200" b="1" dirty="0"/>
              <a:t> </a:t>
            </a:r>
            <a:r>
              <a:rPr lang="en-GB" sz="5200" b="1" dirty="0" err="1"/>
              <a:t>olona</a:t>
            </a:r>
            <a:r>
              <a:rPr lang="en-GB" sz="5200" b="1" dirty="0"/>
              <a:t>, </a:t>
            </a:r>
            <a:r>
              <a:rPr lang="en-GB" sz="5200" b="1" dirty="0" err="1"/>
              <a:t>Jeso</a:t>
            </a:r>
            <a:r>
              <a:rPr lang="en-GB" sz="5200" b="1" dirty="0"/>
              <a:t> </a:t>
            </a:r>
            <a:r>
              <a:rPr lang="en-GB" sz="5200" b="1" dirty="0" err="1"/>
              <a:t>Tompo</a:t>
            </a:r>
            <a:r>
              <a:rPr lang="en-GB" sz="5200" b="1" dirty="0"/>
              <a:t> ô !</a:t>
            </a:r>
            <a:r>
              <a:rPr lang="fr-FR" sz="5200" b="1" dirty="0"/>
              <a:t/>
            </a:r>
            <a:br>
              <a:rPr lang="fr-FR" sz="5200" b="1" dirty="0"/>
            </a:b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/>
              <a:t>nandre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antsonao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He</a:t>
            </a:r>
            <a:r>
              <a:rPr lang="en-GB" sz="5400" b="1" dirty="0"/>
              <a:t>, </a:t>
            </a:r>
            <a:r>
              <a:rPr lang="en-GB" sz="5400" b="1" dirty="0" err="1"/>
              <a:t>maniry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hotarihinao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akaikinao</a:t>
            </a:r>
            <a:r>
              <a:rPr lang="en-GB" sz="5400" b="1" dirty="0"/>
              <a:t> </a:t>
            </a:r>
            <a:r>
              <a:rPr lang="en-GB" sz="5400" b="1" dirty="0" err="1"/>
              <a:t>kokoa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935867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ô !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akaikinao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kokoa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37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sitrako</a:t>
            </a:r>
            <a:r>
              <a:rPr lang="en-GB" sz="5400" b="1" dirty="0"/>
              <a:t>,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sitrakao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No </a:t>
            </a:r>
            <a:r>
              <a:rPr lang="en-GB" sz="5400" b="1" dirty="0" err="1"/>
              <a:t>iriko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hatao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navotanao</a:t>
            </a:r>
            <a:r>
              <a:rPr lang="en-GB" sz="4800" b="1" dirty="0"/>
              <a:t> </a:t>
            </a:r>
            <a:r>
              <a:rPr lang="en-GB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mpanomponao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Manaiky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39688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ô !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akaikinao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kokoa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0232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 smtClean="0"/>
              <a:t>Raha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mitokana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mba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hivavaka</a:t>
            </a:r>
            <a:r>
              <a:rPr lang="en-GB" sz="4800" b="1" dirty="0" smtClean="0"/>
              <a:t>,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miresaka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Velombelona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fanahiko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Tafakambana</a:t>
            </a:r>
            <a:r>
              <a:rPr lang="en-GB" sz="6000" b="1" dirty="0" smtClean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4464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ô !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akaikinao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kokoa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74167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69827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avy</a:t>
            </a:r>
            <a:r>
              <a:rPr lang="en-GB" sz="6000" b="1" dirty="0"/>
              <a:t> re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hodiako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Hody</a:t>
            </a:r>
            <a:r>
              <a:rPr lang="en-GB" sz="6000" b="1" dirty="0" smtClean="0"/>
              <a:t> </a:t>
            </a:r>
            <a:r>
              <a:rPr lang="en-GB" sz="6000" b="1" dirty="0" err="1"/>
              <a:t>Aminao</a:t>
            </a:r>
            <a:r>
              <a:rPr lang="en-GB" sz="6000" b="1" dirty="0"/>
              <a:t> </a:t>
            </a:r>
            <a:r>
              <a:rPr lang="en-GB" sz="6000" b="1" dirty="0" err="1"/>
              <a:t>indray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Ao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saiko</a:t>
            </a:r>
            <a:r>
              <a:rPr lang="en-GB" sz="6000" b="1" dirty="0"/>
              <a:t> </a:t>
            </a:r>
            <a:r>
              <a:rPr lang="en-GB" sz="6000" b="1" dirty="0" err="1"/>
              <a:t>vao</a:t>
            </a:r>
            <a:r>
              <a:rPr lang="en-GB" sz="6000" b="1" dirty="0"/>
              <a:t>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afa-po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Tonga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tranon</a:t>
            </a:r>
            <a:r>
              <a:rPr lang="en-GB" sz="6000" b="1" dirty="0"/>
              <a:t>-</a:t>
            </a:r>
            <a:r>
              <a:rPr lang="en-GB" sz="6000" b="1" dirty="0" err="1"/>
              <a:t>dRay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70047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33397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ô !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akaikinao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kokoa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tariho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3120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67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429</vt:lpstr>
      <vt:lpstr>1) Inty ny olona, Jeso Tompo ô ! Fa nandre ny antsonao He, maniry mba hotarihinao Ho akaikinao kokoa.</vt:lpstr>
      <vt:lpstr>Mba tariho aho, Jeso Tompo ô ! Eo akaikinao kokoa, Mba tariho aho, Jeso Tompo ô ! Mba ho olonao tokoa.</vt:lpstr>
      <vt:lpstr>2) Tsy ny sitrako, fa ny sitrakao No iriko mba hatao, Fa navotanao ny mpanomponao Ka Manaiky ho Anao.</vt:lpstr>
      <vt:lpstr>Mba tariho aho, Jeso Tompo ô ! Eo akaikinao kokoa, Mba tariho aho, Jeso Tompo ô ! Mba ho olonao tokoa.</vt:lpstr>
      <vt:lpstr>3) Raha mitokana mba hivavaka, Ka miresaka Aminao, Velombelona ny fanahiko, Tafakambana Aminao.</vt:lpstr>
      <vt:lpstr>Mba tariho aho, Jeso Tompo ô ! Eo akaikinao kokoa, Mba tariho aho, Jeso Tompo ô ! Mba ho olonao tokoa.</vt:lpstr>
      <vt:lpstr>4) Raha avy re izay hodiako, Hody Aminao indray, Ao ny saiko vao tena afa-po Tonga ao an-tranon-dRay.</vt:lpstr>
      <vt:lpstr>Mba tariho aho, Jeso Tompo ô ! Eo akaikinao kokoa, Mba tariho aho, Jeso Tompo ô ! Mba ho olonao tokoa.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429</dc:title>
  <dc:creator>ami</dc:creator>
  <cp:lastModifiedBy>ami</cp:lastModifiedBy>
  <cp:revision>1</cp:revision>
  <dcterms:created xsi:type="dcterms:W3CDTF">2014-10-24T19:33:24Z</dcterms:created>
  <dcterms:modified xsi:type="dcterms:W3CDTF">2014-10-24T19:41:50Z</dcterms:modified>
</cp:coreProperties>
</file>