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3" d="100"/>
          <a:sy n="93" d="100"/>
        </p:scale>
        <p:origin x="-714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43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Manenoa</a:t>
            </a:r>
            <a:r>
              <a:rPr lang="en-GB" b="1" dirty="0" smtClean="0"/>
              <a:t>, </a:t>
            </a:r>
            <a:r>
              <a:rPr lang="en-GB" b="1" dirty="0" err="1" smtClean="0"/>
              <a:t>ry</a:t>
            </a:r>
            <a:r>
              <a:rPr lang="en-GB" b="1" dirty="0" smtClean="0"/>
              <a:t> </a:t>
            </a:r>
            <a:r>
              <a:rPr lang="en-GB" b="1" dirty="0" err="1" smtClean="0"/>
              <a:t>farara</a:t>
            </a:r>
            <a:r>
              <a:rPr lang="en-GB" b="1" smtClean="0"/>
              <a:t> !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1 </a:t>
            </a:r>
            <a:r>
              <a:rPr lang="en-GB" sz="5400" b="1" dirty="0" err="1" smtClean="0"/>
              <a:t>Manenoa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farara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</a:t>
            </a:r>
            <a:r>
              <a:rPr lang="en-GB" sz="5400" b="1" dirty="0" err="1" smtClean="0"/>
              <a:t>Horohoroy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tany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Ka </a:t>
            </a:r>
            <a:r>
              <a:rPr lang="en-GB" sz="5400" b="1" dirty="0" err="1" smtClean="0"/>
              <a:t>miantsoa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maty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akaiky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Mpitsara</a:t>
            </a:r>
            <a:r>
              <a:rPr lang="en-GB" sz="5400" b="1" dirty="0" smtClean="0"/>
              <a:t>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</a:t>
            </a:r>
            <a:r>
              <a:rPr lang="fr-FR" sz="5400" b="1" dirty="0" smtClean="0"/>
              <a:t>:,: </a:t>
            </a:r>
            <a:r>
              <a:rPr lang="fr-FR" sz="5400" b="1" dirty="0" err="1" smtClean="0"/>
              <a:t>Indro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Kristy</a:t>
            </a:r>
            <a:r>
              <a:rPr lang="fr-FR" sz="5400" b="1" dirty="0" smtClean="0"/>
              <a:t> :,:</a:t>
            </a:r>
          </a:p>
          <a:p>
            <a:pPr algn="ctr"/>
            <a:r>
              <a:rPr lang="fr-FR" sz="5400" b="1" dirty="0" smtClean="0"/>
              <a:t>   </a:t>
            </a:r>
            <a:r>
              <a:rPr lang="fr-FR" sz="5400" b="1" dirty="0" err="1" smtClean="0"/>
              <a:t>Avy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drahona</a:t>
            </a:r>
            <a:r>
              <a:rPr lang="fr-FR" sz="5400" b="1" dirty="0" smtClean="0"/>
              <a:t> !</a:t>
            </a:r>
          </a:p>
          <a:p>
            <a:pPr algn="ctr"/>
            <a:r>
              <a:rPr lang="fr-FR" sz="5400" b="1" dirty="0" smtClean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205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2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feony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hampifoha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any am-</a:t>
            </a:r>
            <a:r>
              <a:rPr lang="en-GB" sz="5400" b="1" dirty="0" err="1" smtClean="0"/>
              <a:t>pasana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teniny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hamory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velona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rehetra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:,: </a:t>
            </a: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handray</a:t>
            </a:r>
            <a:r>
              <a:rPr lang="en-GB" sz="5400" b="1" dirty="0" smtClean="0"/>
              <a:t> :,: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valin’ny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nataony</a:t>
            </a:r>
            <a:r>
              <a:rPr lang="en-GB" sz="5400" b="1" dirty="0" smtClean="0"/>
              <a:t>.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3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hilazany</a:t>
            </a:r>
            <a:r>
              <a:rPr lang="en-GB" sz="5400" b="1" dirty="0" smtClean="0"/>
              <a:t> 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“</a:t>
            </a:r>
            <a:r>
              <a:rPr lang="en-GB" sz="5400" b="1" dirty="0" err="1" smtClean="0"/>
              <a:t>Mialà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voaozona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Mandehana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mitoera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maizina</a:t>
            </a:r>
            <a:r>
              <a:rPr lang="en-GB" sz="5400" b="1" dirty="0" smtClean="0"/>
              <a:t>”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:,: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mpanota</a:t>
            </a:r>
            <a:r>
              <a:rPr lang="en-GB" sz="5400" b="1" dirty="0" smtClean="0"/>
              <a:t> :,: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Any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anjaranao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 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-51412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4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hilazany</a:t>
            </a:r>
            <a:r>
              <a:rPr lang="en-GB" sz="5400" b="1" dirty="0" smtClean="0"/>
              <a:t> 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“</a:t>
            </a:r>
            <a:r>
              <a:rPr lang="en-GB" sz="5400" b="1" dirty="0" err="1" smtClean="0"/>
              <a:t>Avia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notahina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Mandrosoa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mankanesa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Ho </a:t>
            </a: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mazava</a:t>
            </a:r>
            <a:r>
              <a:rPr lang="en-GB" sz="5400" b="1" dirty="0" smtClean="0"/>
              <a:t>”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:,: Io,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mpino</a:t>
            </a:r>
            <a:r>
              <a:rPr lang="en-GB" sz="5400" b="1" dirty="0" smtClean="0"/>
              <a:t> :,: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 !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anjaranao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PresentationFormat>Affichage à l'écran (16:9)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43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43</dc:title>
  <dc:creator>SONO</dc:creator>
  <cp:lastModifiedBy>SONO</cp:lastModifiedBy>
  <cp:revision>1</cp:revision>
  <dcterms:created xsi:type="dcterms:W3CDTF">2014-08-09T08:14:37Z</dcterms:created>
  <dcterms:modified xsi:type="dcterms:W3CDTF">2014-08-09T08:19:29Z</dcterms:modified>
</cp:coreProperties>
</file>