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2" r:id="rId4"/>
    <p:sldId id="269" r:id="rId5"/>
    <p:sldId id="273" r:id="rId6"/>
    <p:sldId id="270" r:id="rId7"/>
    <p:sldId id="275" r:id="rId8"/>
    <p:sldId id="271" r:id="rId9"/>
    <p:sldId id="274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43175" y="3429006"/>
            <a:ext cx="3535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/>
              <a:t>Endrika</a:t>
            </a:r>
            <a:r>
              <a:rPr lang="fr-FR" sz="4000" b="1" dirty="0" smtClean="0"/>
              <a:t>  </a:t>
            </a:r>
            <a:r>
              <a:rPr lang="fr-FR" sz="4000" b="1" dirty="0" err="1" smtClean="0"/>
              <a:t>sariaka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1187624" y="339502"/>
            <a:ext cx="626469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430</a:t>
            </a:r>
            <a:endParaRPr lang="fr-FR" sz="19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9254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1. </a:t>
            </a:r>
            <a:r>
              <a:rPr lang="fr-FR" sz="4800" b="1" dirty="0" err="1" smtClean="0"/>
              <a:t>Endrika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sariaka</a:t>
            </a:r>
            <a:r>
              <a:rPr lang="fr-FR" sz="4800" b="1" dirty="0" smtClean="0"/>
              <a:t> no</a:t>
            </a:r>
          </a:p>
          <a:p>
            <a:pPr algn="ctr"/>
            <a:r>
              <a:rPr lang="fr-FR" sz="4800" b="1" dirty="0" err="1" smtClean="0"/>
              <a:t>Anompoako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Anao</a:t>
            </a:r>
            <a:r>
              <a:rPr lang="fr-FR" sz="4800" b="1" dirty="0" smtClean="0"/>
              <a:t>, </a:t>
            </a:r>
          </a:p>
          <a:p>
            <a:pPr algn="ctr"/>
            <a:r>
              <a:rPr lang="fr-FR" sz="4800" b="1" dirty="0" err="1" smtClean="0"/>
              <a:t>Jehovah</a:t>
            </a:r>
            <a:r>
              <a:rPr lang="fr-FR" sz="4800" b="1" dirty="0" smtClean="0"/>
              <a:t> Ray</a:t>
            </a:r>
          </a:p>
          <a:p>
            <a:pPr algn="ctr"/>
            <a:r>
              <a:rPr lang="fr-FR" sz="4800" b="1" dirty="0" smtClean="0"/>
              <a:t>Fa </a:t>
            </a:r>
            <a:r>
              <a:rPr lang="fr-FR" sz="4800" b="1" dirty="0" err="1" smtClean="0"/>
              <a:t>tafika</a:t>
            </a:r>
            <a:r>
              <a:rPr lang="fr-FR" sz="4800" b="1" dirty="0" smtClean="0"/>
              <a:t> </a:t>
            </a:r>
            <a:r>
              <a:rPr lang="fr-FR" sz="4800" b="1" smtClean="0"/>
              <a:t>nidika:</a:t>
            </a:r>
            <a:endParaRPr lang="fr-FR" sz="4800" b="1" dirty="0" smtClean="0"/>
          </a:p>
          <a:p>
            <a:pPr algn="ctr"/>
            <a:r>
              <a:rPr lang="fr-FR" sz="4800" b="1" dirty="0" err="1" smtClean="0"/>
              <a:t>Izaho</a:t>
            </a:r>
            <a:r>
              <a:rPr lang="fr-FR" sz="4800" b="1" dirty="0" smtClean="0"/>
              <a:t> dia </a:t>
            </a:r>
            <a:r>
              <a:rPr lang="fr-FR" sz="4800" b="1" dirty="0" err="1" smtClean="0"/>
              <a:t>olonao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mandrakizay</a:t>
            </a:r>
            <a:r>
              <a:rPr lang="fr-FR" sz="4800" b="1" dirty="0" smtClean="0"/>
              <a:t>.</a:t>
            </a:r>
          </a:p>
          <a:p>
            <a:pPr algn="ctr"/>
            <a:r>
              <a:rPr lang="fr-FR" sz="4800" b="1" dirty="0" smtClean="0"/>
              <a:t>He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foko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afa</a:t>
            </a:r>
            <a:r>
              <a:rPr lang="fr-FR" sz="4800" b="1" dirty="0" smtClean="0"/>
              <a:t>-</a:t>
            </a:r>
            <a:r>
              <a:rPr lang="fr-FR" sz="4800" b="1" dirty="0" err="1" smtClean="0"/>
              <a:t>jaly</a:t>
            </a:r>
            <a:endParaRPr lang="fr-FR" sz="4800" b="1" dirty="0" smtClean="0"/>
          </a:p>
          <a:p>
            <a:pPr algn="ctr"/>
            <a:r>
              <a:rPr lang="fr-FR" sz="4800" b="1" dirty="0" smtClean="0"/>
              <a:t>Tena </a:t>
            </a:r>
            <a:r>
              <a:rPr lang="fr-FR" sz="4800" b="1" dirty="0" err="1" smtClean="0"/>
              <a:t>ravo</a:t>
            </a:r>
            <a:r>
              <a:rPr lang="fr-FR" sz="4800" b="1" dirty="0" smtClean="0"/>
              <a:t>, </a:t>
            </a:r>
            <a:r>
              <a:rPr lang="fr-FR" sz="4800" b="1" dirty="0" err="1" smtClean="0"/>
              <a:t>sady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falifaly</a:t>
            </a:r>
            <a:r>
              <a:rPr lang="fr-FR" sz="4800" b="1" dirty="0" smtClean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556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endrika sariaka no</a:t>
            </a:r>
          </a:p>
          <a:p>
            <a:pPr algn="ctr"/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Anompoako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</a:p>
        </p:txBody>
      </p:sp>
    </p:spTree>
    <p:extLst>
      <p:ext uri="{BB962C8B-B14F-4D97-AF65-F5344CB8AC3E}">
        <p14:creationId xmlns:p14="http://schemas.microsoft.com/office/powerpoint/2010/main" val="349202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rgbClr val="FF0000"/>
                </a:solidFill>
              </a:rPr>
              <a:t>2. </a:t>
            </a:r>
            <a:r>
              <a:rPr lang="fr-FR" sz="4800" b="1" dirty="0" smtClean="0"/>
              <a:t>Fa </a:t>
            </a:r>
            <a:r>
              <a:rPr lang="fr-FR" sz="4800" b="1" dirty="0" err="1" smtClean="0"/>
              <a:t>tsaroan’izany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saiko</a:t>
            </a:r>
            <a:r>
              <a:rPr lang="fr-FR" sz="4800" b="1" dirty="0" smtClean="0"/>
              <a:t>,</a:t>
            </a:r>
          </a:p>
          <a:p>
            <a:pPr algn="ctr"/>
            <a:r>
              <a:rPr lang="fr-FR" sz="4800" b="1" dirty="0" err="1" smtClean="0"/>
              <a:t>Mandra</a:t>
            </a:r>
            <a:r>
              <a:rPr lang="fr-FR" sz="4800" b="1" dirty="0" smtClean="0"/>
              <a:t>-</a:t>
            </a:r>
            <a:r>
              <a:rPr lang="fr-FR" sz="4800" b="1" dirty="0" err="1" smtClean="0"/>
              <a:t>maty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tadidiko</a:t>
            </a:r>
            <a:r>
              <a:rPr lang="fr-FR" sz="4800" b="1" dirty="0" smtClean="0"/>
              <a:t>,</a:t>
            </a:r>
          </a:p>
          <a:p>
            <a:pPr algn="ctr"/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nanavotanao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aiko</a:t>
            </a:r>
            <a:r>
              <a:rPr lang="fr-FR" sz="4800" b="1" dirty="0" smtClean="0"/>
              <a:t>,</a:t>
            </a:r>
          </a:p>
          <a:p>
            <a:pPr algn="ctr"/>
            <a:r>
              <a:rPr lang="fr-FR" sz="4800" b="1" dirty="0" err="1" smtClean="0"/>
              <a:t>Ilay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Fanahy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sarobidiko</a:t>
            </a:r>
            <a:r>
              <a:rPr lang="fr-FR" sz="4800" b="1" dirty="0" smtClean="0"/>
              <a:t>.</a:t>
            </a:r>
          </a:p>
          <a:p>
            <a:pPr algn="ctr"/>
            <a:r>
              <a:rPr lang="fr-FR" sz="4800" b="1" dirty="0" smtClean="0"/>
              <a:t>Fa </a:t>
            </a:r>
            <a:r>
              <a:rPr lang="fr-FR" sz="4800" b="1" dirty="0" err="1" smtClean="0"/>
              <a:t>nomena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fahendrena</a:t>
            </a:r>
            <a:endParaRPr lang="fr-FR" sz="4800" b="1" dirty="0" smtClean="0"/>
          </a:p>
          <a:p>
            <a:pPr algn="ctr"/>
            <a:r>
              <a:rPr lang="fr-FR" sz="4800" b="1" dirty="0" err="1" smtClean="0"/>
              <a:t>Izay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ekena</a:t>
            </a:r>
            <a:r>
              <a:rPr lang="fr-FR" sz="4800" b="1" dirty="0" smtClean="0"/>
              <a:t> fa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famonjena</a:t>
            </a:r>
            <a:r>
              <a:rPr lang="fr-FR" sz="4800" b="1" dirty="0" smtClean="0"/>
              <a:t>,</a:t>
            </a:r>
          </a:p>
          <a:p>
            <a:pPr algn="ctr"/>
            <a:r>
              <a:rPr lang="fr-FR" sz="4800" b="1" dirty="0" smtClean="0"/>
              <a:t>Ray.</a:t>
            </a:r>
            <a:endParaRPr lang="fr-FR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556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endrika sariaka no</a:t>
            </a:r>
          </a:p>
          <a:p>
            <a:pPr algn="ctr"/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Anompoako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</a:p>
        </p:txBody>
      </p:sp>
    </p:spTree>
    <p:extLst>
      <p:ext uri="{BB962C8B-B14F-4D97-AF65-F5344CB8AC3E}">
        <p14:creationId xmlns:p14="http://schemas.microsoft.com/office/powerpoint/2010/main" val="22658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92546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4800" b="1" dirty="0" smtClean="0">
                <a:solidFill>
                  <a:srgbClr val="FF0000"/>
                </a:solidFill>
              </a:rPr>
              <a:t>3. </a:t>
            </a:r>
            <a:r>
              <a:rPr lang="nn-NO" sz="4800" b="1" dirty="0" smtClean="0"/>
              <a:t>Be ny zavatra mihatra</a:t>
            </a:r>
          </a:p>
          <a:p>
            <a:pPr algn="ctr"/>
            <a:r>
              <a:rPr lang="fr-FR" sz="4800" b="1" dirty="0" err="1" smtClean="0"/>
              <a:t>Mampahory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mandrerapo</a:t>
            </a:r>
            <a:r>
              <a:rPr lang="fr-FR" sz="4800" b="1" dirty="0" smtClean="0"/>
              <a:t> ;</a:t>
            </a:r>
          </a:p>
          <a:p>
            <a:pPr algn="ctr"/>
            <a:r>
              <a:rPr lang="fr-FR" sz="4800" b="1" dirty="0" err="1" smtClean="0"/>
              <a:t>Kanefa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ireny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handratra</a:t>
            </a:r>
            <a:endParaRPr lang="fr-FR" sz="4800" b="1" dirty="0" smtClean="0"/>
          </a:p>
          <a:p>
            <a:pPr algn="ctr"/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arovanao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ry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Ilay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tsitoha</a:t>
            </a:r>
            <a:endParaRPr lang="en-US" sz="4800" b="1" dirty="0" smtClean="0"/>
          </a:p>
          <a:p>
            <a:pPr algn="ctr"/>
            <a:r>
              <a:rPr lang="fr-FR" sz="4800" b="1" dirty="0" smtClean="0"/>
              <a:t>Fa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fony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tena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tony</a:t>
            </a:r>
            <a:endParaRPr lang="fr-FR" sz="4800" b="1" dirty="0" smtClean="0"/>
          </a:p>
          <a:p>
            <a:pPr algn="ctr"/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mba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kivy</a:t>
            </a:r>
            <a:r>
              <a:rPr lang="fr-FR" sz="4800" b="1" dirty="0" smtClean="0"/>
              <a:t>, </a:t>
            </a:r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mba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taitra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intsony</a:t>
            </a: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556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endrika sariaka no</a:t>
            </a:r>
          </a:p>
          <a:p>
            <a:pPr algn="ctr"/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Anompoako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</a:p>
        </p:txBody>
      </p:sp>
    </p:spTree>
    <p:extLst>
      <p:ext uri="{BB962C8B-B14F-4D97-AF65-F5344CB8AC3E}">
        <p14:creationId xmlns:p14="http://schemas.microsoft.com/office/powerpoint/2010/main" val="111205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>
                <a:solidFill>
                  <a:srgbClr val="FF0000"/>
                </a:solidFill>
              </a:rPr>
              <a:t>4. </a:t>
            </a:r>
            <a:r>
              <a:rPr lang="fr-FR" sz="5400" b="1" dirty="0" err="1" smtClean="0"/>
              <a:t>Misy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ve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mampanahy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zava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manahirana</a:t>
            </a:r>
            <a:r>
              <a:rPr lang="fr-FR" sz="5400" b="1" dirty="0" smtClean="0"/>
              <a:t> ?</a:t>
            </a:r>
          </a:p>
          <a:p>
            <a:pPr algn="ctr"/>
            <a:r>
              <a:rPr lang="fr-FR" sz="5400" b="1" dirty="0" smtClean="0"/>
              <a:t>He,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kivy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fanahy</a:t>
            </a:r>
            <a:endParaRPr lang="fr-FR" sz="5400" b="1" dirty="0" smtClean="0"/>
          </a:p>
          <a:p>
            <a:pPr algn="ctr"/>
            <a:r>
              <a:rPr lang="it-IT" sz="5400" b="1" dirty="0" smtClean="0"/>
              <a:t>Fa hijoro, ka ho mirana.</a:t>
            </a:r>
          </a:p>
          <a:p>
            <a:pPr algn="ctr"/>
            <a:r>
              <a:rPr lang="fr-FR" sz="5400" b="1" dirty="0" smtClean="0"/>
              <a:t>Fa </a:t>
            </a:r>
            <a:r>
              <a:rPr lang="fr-FR" sz="5400" b="1" dirty="0" err="1" smtClean="0"/>
              <a:t>Jehovah</a:t>
            </a:r>
            <a:r>
              <a:rPr lang="fr-FR" sz="5400" b="1" dirty="0" smtClean="0"/>
              <a:t>, ray </a:t>
            </a:r>
            <a:r>
              <a:rPr lang="fr-FR" sz="5400" b="1" dirty="0" err="1" smtClean="0"/>
              <a:t>mahery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Miandany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sady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mijery</a:t>
            </a:r>
            <a:endParaRPr lang="fr-FR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1556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endrika sariaka no</a:t>
            </a:r>
          </a:p>
          <a:p>
            <a:pPr algn="ctr"/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Anompoako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6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Ray.</a:t>
            </a:r>
          </a:p>
        </p:txBody>
      </p:sp>
    </p:spTree>
    <p:extLst>
      <p:ext uri="{BB962C8B-B14F-4D97-AF65-F5344CB8AC3E}">
        <p14:creationId xmlns:p14="http://schemas.microsoft.com/office/powerpoint/2010/main" val="32185176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163</Words>
  <Application>Microsoft Office PowerPoint</Application>
  <PresentationFormat>Affichage à l'écran (16:9)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9</cp:revision>
  <dcterms:created xsi:type="dcterms:W3CDTF">2012-12-15T15:29:56Z</dcterms:created>
  <dcterms:modified xsi:type="dcterms:W3CDTF">2014-10-27T18:20:01Z</dcterms:modified>
</cp:coreProperties>
</file>