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84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6F2A7-49ED-43DE-8D88-63DABDE1253D}" type="datetimeFigureOut">
              <a:rPr lang="fr-FR" smtClean="0"/>
              <a:t>27/10/2014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16FEA-D6F0-4108-875C-246B4BDE7D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6320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6F2A7-49ED-43DE-8D88-63DABDE1253D}" type="datetimeFigureOut">
              <a:rPr lang="fr-FR" smtClean="0"/>
              <a:t>27/10/2014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16FEA-D6F0-4108-875C-246B4BDE7D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39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6F2A7-49ED-43DE-8D88-63DABDE1253D}" type="datetimeFigureOut">
              <a:rPr lang="fr-FR" smtClean="0"/>
              <a:t>27/10/2014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16FEA-D6F0-4108-875C-246B4BDE7D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944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6F2A7-49ED-43DE-8D88-63DABDE1253D}" type="datetimeFigureOut">
              <a:rPr lang="fr-FR" smtClean="0"/>
              <a:t>27/10/2014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16FEA-D6F0-4108-875C-246B4BDE7D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1044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6F2A7-49ED-43DE-8D88-63DABDE1253D}" type="datetimeFigureOut">
              <a:rPr lang="fr-FR" smtClean="0"/>
              <a:t>27/10/2014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16FEA-D6F0-4108-875C-246B4BDE7D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9234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6F2A7-49ED-43DE-8D88-63DABDE1253D}" type="datetimeFigureOut">
              <a:rPr lang="fr-FR" smtClean="0"/>
              <a:t>27/10/2014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16FEA-D6F0-4108-875C-246B4BDE7D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3076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6F2A7-49ED-43DE-8D88-63DABDE1253D}" type="datetimeFigureOut">
              <a:rPr lang="fr-FR" smtClean="0"/>
              <a:t>27/10/2014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16FEA-D6F0-4108-875C-246B4BDE7D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9737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6F2A7-49ED-43DE-8D88-63DABDE1253D}" type="datetimeFigureOut">
              <a:rPr lang="fr-FR" smtClean="0"/>
              <a:t>27/10/2014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16FEA-D6F0-4108-875C-246B4BDE7D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5396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6F2A7-49ED-43DE-8D88-63DABDE1253D}" type="datetimeFigureOut">
              <a:rPr lang="fr-FR" smtClean="0"/>
              <a:t>27/10/2014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16FEA-D6F0-4108-875C-246B4BDE7D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4572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6F2A7-49ED-43DE-8D88-63DABDE1253D}" type="datetimeFigureOut">
              <a:rPr lang="fr-FR" smtClean="0"/>
              <a:t>27/10/2014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16FEA-D6F0-4108-875C-246B4BDE7D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0071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6F2A7-49ED-43DE-8D88-63DABDE1253D}" type="datetimeFigureOut">
              <a:rPr lang="fr-FR" smtClean="0"/>
              <a:t>27/10/2014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16FEA-D6F0-4108-875C-246B4BDE7D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4866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96F2A7-49ED-43DE-8D88-63DABDE1253D}" type="datetimeFigureOut">
              <a:rPr lang="fr-FR" smtClean="0"/>
              <a:t>27/10/2014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216FEA-D6F0-4108-875C-246B4BDE7D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2159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131590"/>
            <a:ext cx="7772400" cy="1102519"/>
          </a:xfrm>
        </p:spPr>
        <p:txBody>
          <a:bodyPr>
            <a:noAutofit/>
          </a:bodyPr>
          <a:lstStyle/>
          <a:p>
            <a:r>
              <a:rPr lang="fr-FR" sz="19900" b="1" dirty="0" smtClean="0"/>
              <a:t>431</a:t>
            </a:r>
            <a:endParaRPr lang="fr-FR" sz="19900" b="1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9614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85851"/>
            <a:ext cx="9144000" cy="1045939"/>
          </a:xfrm>
        </p:spPr>
        <p:txBody>
          <a:bodyPr>
            <a:noAutofit/>
          </a:bodyPr>
          <a:lstStyle/>
          <a:p>
            <a:r>
              <a:rPr lang="en-GB" sz="6600" b="1" dirty="0" smtClean="0">
                <a:solidFill>
                  <a:srgbClr val="FF0000"/>
                </a:solidFill>
              </a:rPr>
              <a:t>1) </a:t>
            </a:r>
            <a:r>
              <a:rPr lang="en-GB" sz="6600" b="1" dirty="0"/>
              <a:t>Na be no </a:t>
            </a:r>
            <a:r>
              <a:rPr lang="en-GB" sz="6600" b="1" dirty="0" err="1"/>
              <a:t>mahareraka</a:t>
            </a:r>
            <a:r>
              <a:rPr lang="en-GB" sz="6600" b="1" dirty="0"/>
              <a:t>,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 err="1" smtClean="0"/>
              <a:t>Tsy</a:t>
            </a:r>
            <a:r>
              <a:rPr lang="en-GB" sz="6600" b="1" dirty="0" smtClean="0"/>
              <a:t> </a:t>
            </a:r>
            <a:r>
              <a:rPr lang="en-GB" sz="6600" b="1" dirty="0" err="1"/>
              <a:t>mety</a:t>
            </a:r>
            <a:r>
              <a:rPr lang="en-GB" sz="6600" b="1" dirty="0"/>
              <a:t> </a:t>
            </a:r>
            <a:r>
              <a:rPr lang="en-GB" sz="6600" b="1" dirty="0" err="1"/>
              <a:t>kivy</a:t>
            </a:r>
            <a:r>
              <a:rPr lang="en-GB" sz="6600" b="1" dirty="0"/>
              <a:t> </a:t>
            </a:r>
            <a:r>
              <a:rPr lang="en-GB" sz="6600" b="1" dirty="0" err="1"/>
              <a:t>ny</a:t>
            </a:r>
            <a:r>
              <a:rPr lang="en-GB" sz="6600" b="1" dirty="0"/>
              <a:t> </a:t>
            </a:r>
            <a:r>
              <a:rPr lang="en-GB" sz="6600" b="1" dirty="0" err="1"/>
              <a:t>mino</a:t>
            </a:r>
            <a:r>
              <a:rPr lang="en-GB" sz="6600" b="1" dirty="0"/>
              <a:t> ;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 err="1" smtClean="0"/>
              <a:t>Ny</a:t>
            </a:r>
            <a:r>
              <a:rPr lang="en-GB" sz="6600" b="1" dirty="0" smtClean="0"/>
              <a:t> </a:t>
            </a:r>
            <a:r>
              <a:rPr lang="en-GB" sz="6600" b="1" dirty="0" err="1"/>
              <a:t>Tsitoha</a:t>
            </a:r>
            <a:r>
              <a:rPr lang="en-GB" sz="6600" b="1" dirty="0"/>
              <a:t> no </a:t>
            </a:r>
            <a:r>
              <a:rPr lang="en-GB" sz="6600" b="1" dirty="0" err="1"/>
              <a:t>heriny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 err="1" smtClean="0"/>
              <a:t>Ny</a:t>
            </a:r>
            <a:r>
              <a:rPr lang="en-GB" sz="6600" b="1" dirty="0" smtClean="0"/>
              <a:t> </a:t>
            </a:r>
            <a:r>
              <a:rPr lang="en-GB" sz="6600" b="1" dirty="0" err="1"/>
              <a:t>lehibe</a:t>
            </a:r>
            <a:r>
              <a:rPr lang="en-GB" sz="6600" b="1" dirty="0"/>
              <a:t> no </a:t>
            </a:r>
            <a:r>
              <a:rPr lang="en-GB" sz="6600" b="1" dirty="0" err="1"/>
              <a:t>tohany</a:t>
            </a:r>
            <a:r>
              <a:rPr lang="en-GB" sz="6600" b="1" dirty="0" smtClean="0"/>
              <a:t>.</a:t>
            </a:r>
            <a:endParaRPr lang="fr-FR" sz="6600" b="1" dirty="0"/>
          </a:p>
        </p:txBody>
      </p:sp>
    </p:spTree>
    <p:extLst>
      <p:ext uri="{BB962C8B-B14F-4D97-AF65-F5344CB8AC3E}">
        <p14:creationId xmlns:p14="http://schemas.microsoft.com/office/powerpoint/2010/main" val="2632682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85851"/>
            <a:ext cx="9144000" cy="1045939"/>
          </a:xfrm>
        </p:spPr>
        <p:txBody>
          <a:bodyPr>
            <a:noAutofit/>
          </a:bodyPr>
          <a:lstStyle/>
          <a:p>
            <a:r>
              <a:rPr lang="en-GB" sz="6600" b="1" dirty="0" smtClean="0">
                <a:solidFill>
                  <a:srgbClr val="FF0000"/>
                </a:solidFill>
              </a:rPr>
              <a:t>2) </a:t>
            </a:r>
            <a:r>
              <a:rPr lang="en-GB" sz="6600" b="1" dirty="0" err="1"/>
              <a:t>Ny</a:t>
            </a:r>
            <a:r>
              <a:rPr lang="en-GB" sz="6600" b="1" dirty="0"/>
              <a:t> </a:t>
            </a:r>
            <a:r>
              <a:rPr lang="en-GB" sz="6600" b="1" dirty="0" err="1"/>
              <a:t>hani-mandrakariva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 </a:t>
            </a:r>
            <a:r>
              <a:rPr lang="en-GB" sz="6600" b="1" dirty="0" err="1"/>
              <a:t>Mofo</a:t>
            </a:r>
            <a:r>
              <a:rPr lang="en-GB" sz="6600" b="1" dirty="0"/>
              <a:t> </a:t>
            </a:r>
            <a:r>
              <a:rPr lang="en-GB" sz="6600" b="1" dirty="0" err="1"/>
              <a:t>avy</a:t>
            </a:r>
            <a:r>
              <a:rPr lang="en-GB" sz="6600" b="1" dirty="0"/>
              <a:t> an-</a:t>
            </a:r>
            <a:r>
              <a:rPr lang="en-GB" sz="6600" b="1" dirty="0" err="1"/>
              <a:t>danitra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</a:t>
            </a:r>
            <a:r>
              <a:rPr lang="en-GB" sz="6600" b="1" dirty="0" err="1"/>
              <a:t>Ny</a:t>
            </a:r>
            <a:r>
              <a:rPr lang="en-GB" sz="6600" b="1" dirty="0"/>
              <a:t> </a:t>
            </a:r>
            <a:r>
              <a:rPr lang="en-GB" sz="6600" b="1" dirty="0" err="1"/>
              <a:t>sotroin’isan’andro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 </a:t>
            </a:r>
            <a:r>
              <a:rPr lang="en-GB" sz="6600" b="1" dirty="0" err="1"/>
              <a:t>Dia</a:t>
            </a:r>
            <a:r>
              <a:rPr lang="en-GB" sz="6600" b="1" dirty="0"/>
              <a:t> </a:t>
            </a:r>
            <a:r>
              <a:rPr lang="en-GB" sz="6600" b="1" dirty="0" err="1"/>
              <a:t>rano</a:t>
            </a:r>
            <a:r>
              <a:rPr lang="en-GB" sz="6600" b="1" dirty="0"/>
              <a:t> </a:t>
            </a:r>
            <a:r>
              <a:rPr lang="en-GB" sz="6600" b="1" dirty="0" err="1"/>
              <a:t>mahavelona</a:t>
            </a:r>
            <a:r>
              <a:rPr lang="en-GB" sz="6600" b="1" dirty="0"/>
              <a:t>.</a:t>
            </a:r>
            <a:endParaRPr lang="fr-FR" sz="6600" b="1" dirty="0"/>
          </a:p>
        </p:txBody>
      </p:sp>
    </p:spTree>
    <p:extLst>
      <p:ext uri="{BB962C8B-B14F-4D97-AF65-F5344CB8AC3E}">
        <p14:creationId xmlns:p14="http://schemas.microsoft.com/office/powerpoint/2010/main" val="3066679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85851"/>
            <a:ext cx="9144000" cy="1045939"/>
          </a:xfrm>
        </p:spPr>
        <p:txBody>
          <a:bodyPr>
            <a:noAutofit/>
          </a:bodyPr>
          <a:lstStyle/>
          <a:p>
            <a:r>
              <a:rPr lang="en-GB" sz="6600" b="1" dirty="0" smtClean="0">
                <a:solidFill>
                  <a:srgbClr val="FF0000"/>
                </a:solidFill>
              </a:rPr>
              <a:t>3) </a:t>
            </a:r>
            <a:r>
              <a:rPr lang="en-GB" sz="6600" b="1" dirty="0" err="1"/>
              <a:t>Manda</a:t>
            </a:r>
            <a:r>
              <a:rPr lang="en-GB" sz="6600" b="1" dirty="0"/>
              <a:t> </a:t>
            </a:r>
            <a:r>
              <a:rPr lang="en-GB" sz="6600" b="1" dirty="0" err="1"/>
              <a:t>afo</a:t>
            </a:r>
            <a:r>
              <a:rPr lang="en-GB" sz="6600" b="1" dirty="0"/>
              <a:t> no </a:t>
            </a:r>
            <a:r>
              <a:rPr lang="en-GB" sz="6600" b="1" dirty="0" err="1"/>
              <a:t>arony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 </a:t>
            </a:r>
            <a:r>
              <a:rPr lang="en-GB" sz="6600" b="1" dirty="0" err="1"/>
              <a:t>Finoana</a:t>
            </a:r>
            <a:r>
              <a:rPr lang="en-GB" sz="6600" b="1" dirty="0"/>
              <a:t> no </a:t>
            </a:r>
            <a:r>
              <a:rPr lang="en-GB" sz="6600" b="1" dirty="0" err="1"/>
              <a:t>ampingany</a:t>
            </a:r>
            <a:r>
              <a:rPr lang="en-GB" sz="6600" b="1" dirty="0"/>
              <a:t>,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</a:t>
            </a:r>
            <a:r>
              <a:rPr lang="en-GB" sz="6600" b="1" dirty="0" err="1"/>
              <a:t>Vavaka</a:t>
            </a:r>
            <a:r>
              <a:rPr lang="en-GB" sz="6600" b="1" dirty="0"/>
              <a:t> no </a:t>
            </a:r>
            <a:r>
              <a:rPr lang="en-GB" sz="6600" b="1" dirty="0" err="1"/>
              <a:t>fofon’ainy</a:t>
            </a:r>
            <a:r>
              <a:rPr lang="en-GB" sz="6600" b="1" dirty="0"/>
              <a:t>,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 </a:t>
            </a:r>
            <a:r>
              <a:rPr lang="en-GB" sz="6600" b="1" dirty="0" err="1"/>
              <a:t>Odiaina</a:t>
            </a:r>
            <a:r>
              <a:rPr lang="en-GB" sz="6600" b="1" dirty="0"/>
              <a:t> no </a:t>
            </a:r>
            <a:r>
              <a:rPr lang="en-GB" sz="6600" b="1" dirty="0" err="1"/>
              <a:t>tànany</a:t>
            </a:r>
            <a:r>
              <a:rPr lang="en-GB" sz="6600" b="1" dirty="0"/>
              <a:t>.</a:t>
            </a:r>
            <a:endParaRPr lang="fr-FR" sz="6600" b="1" dirty="0"/>
          </a:p>
        </p:txBody>
      </p:sp>
    </p:spTree>
    <p:extLst>
      <p:ext uri="{BB962C8B-B14F-4D97-AF65-F5344CB8AC3E}">
        <p14:creationId xmlns:p14="http://schemas.microsoft.com/office/powerpoint/2010/main" val="3086283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85851"/>
            <a:ext cx="9144000" cy="1045939"/>
          </a:xfrm>
        </p:spPr>
        <p:txBody>
          <a:bodyPr>
            <a:noAutofit/>
          </a:bodyPr>
          <a:lstStyle/>
          <a:p>
            <a:r>
              <a:rPr lang="en-GB" sz="6600" b="1" dirty="0" smtClean="0">
                <a:solidFill>
                  <a:srgbClr val="FF0000"/>
                </a:solidFill>
              </a:rPr>
              <a:t>4) </a:t>
            </a:r>
            <a:r>
              <a:rPr lang="en-GB" sz="6600" b="1" dirty="0" err="1"/>
              <a:t>Ho</a:t>
            </a:r>
            <a:r>
              <a:rPr lang="en-GB" sz="6600" b="1" dirty="0"/>
              <a:t> </a:t>
            </a:r>
            <a:r>
              <a:rPr lang="en-GB" sz="6600" b="1" dirty="0" err="1"/>
              <a:t>lavorary</a:t>
            </a:r>
            <a:r>
              <a:rPr lang="en-GB" sz="6600" b="1" dirty="0"/>
              <a:t> </a:t>
            </a:r>
            <a:r>
              <a:rPr lang="en-GB" sz="6600" b="1" dirty="0" err="1"/>
              <a:t>ny</a:t>
            </a:r>
            <a:r>
              <a:rPr lang="en-GB" sz="6600" b="1" dirty="0"/>
              <a:t> </a:t>
            </a:r>
            <a:r>
              <a:rPr lang="en-GB" sz="6600" b="1" dirty="0" err="1"/>
              <a:t>diany</a:t>
            </a:r>
            <a:r>
              <a:rPr lang="en-GB" sz="6600" b="1" dirty="0"/>
              <a:t>,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 </a:t>
            </a:r>
            <a:r>
              <a:rPr lang="en-GB" sz="6600" b="1" dirty="0" err="1"/>
              <a:t>Ho</a:t>
            </a:r>
            <a:r>
              <a:rPr lang="en-GB" sz="6600" b="1" dirty="0"/>
              <a:t> </a:t>
            </a:r>
            <a:r>
              <a:rPr lang="en-GB" sz="6600" b="1" dirty="0" err="1"/>
              <a:t>resy</a:t>
            </a:r>
            <a:r>
              <a:rPr lang="en-GB" sz="6600" b="1" dirty="0"/>
              <a:t> </a:t>
            </a:r>
            <a:r>
              <a:rPr lang="en-GB" sz="6600" b="1" dirty="0" err="1"/>
              <a:t>ny</a:t>
            </a:r>
            <a:r>
              <a:rPr lang="en-GB" sz="6600" b="1" dirty="0"/>
              <a:t> </a:t>
            </a:r>
            <a:r>
              <a:rPr lang="en-GB" sz="6600" b="1" dirty="0" err="1"/>
              <a:t>fahavalony</a:t>
            </a:r>
            <a:r>
              <a:rPr lang="en-GB" sz="6600" b="1" dirty="0"/>
              <a:t>,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</a:t>
            </a:r>
            <a:r>
              <a:rPr lang="en-GB" sz="6600" b="1" dirty="0" err="1"/>
              <a:t>Dia</a:t>
            </a:r>
            <a:r>
              <a:rPr lang="en-GB" sz="6600" b="1" dirty="0"/>
              <a:t> </a:t>
            </a:r>
            <a:r>
              <a:rPr lang="en-GB" sz="6600" b="1" dirty="0" err="1"/>
              <a:t>sitraka</a:t>
            </a:r>
            <a:r>
              <a:rPr lang="en-GB" sz="6600" b="1" dirty="0"/>
              <a:t> no </a:t>
            </a:r>
            <a:r>
              <a:rPr lang="en-GB" sz="6600" b="1" dirty="0" err="1"/>
              <a:t>hitany</a:t>
            </a:r>
            <a:r>
              <a:rPr lang="en-GB" sz="6600" b="1" dirty="0"/>
              <a:t>,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 </a:t>
            </a:r>
            <a:r>
              <a:rPr lang="en-GB" sz="6600" b="1" dirty="0" err="1"/>
              <a:t>Voninahitra</a:t>
            </a:r>
            <a:r>
              <a:rPr lang="en-GB" sz="6600" b="1" dirty="0"/>
              <a:t> no </a:t>
            </a:r>
            <a:r>
              <a:rPr lang="en-GB" sz="6600" b="1" dirty="0" err="1"/>
              <a:t>azony</a:t>
            </a:r>
            <a:r>
              <a:rPr lang="en-GB" sz="6600" b="1" dirty="0"/>
              <a:t>.</a:t>
            </a:r>
            <a:endParaRPr lang="fr-FR" sz="6600" b="1" dirty="0"/>
          </a:p>
        </p:txBody>
      </p:sp>
    </p:spTree>
    <p:extLst>
      <p:ext uri="{BB962C8B-B14F-4D97-AF65-F5344CB8AC3E}">
        <p14:creationId xmlns:p14="http://schemas.microsoft.com/office/powerpoint/2010/main" val="1131320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85851"/>
            <a:ext cx="9144000" cy="1045939"/>
          </a:xfrm>
        </p:spPr>
        <p:txBody>
          <a:bodyPr>
            <a:noAutofit/>
          </a:bodyPr>
          <a:lstStyle/>
          <a:p>
            <a:r>
              <a:rPr lang="en-GB" sz="6600" b="1" dirty="0" smtClean="0">
                <a:solidFill>
                  <a:srgbClr val="FF0000"/>
                </a:solidFill>
              </a:rPr>
              <a:t>5) </a:t>
            </a:r>
            <a:r>
              <a:rPr lang="en-GB" sz="6600" b="1" dirty="0" err="1"/>
              <a:t>Mahereza</a:t>
            </a:r>
            <a:r>
              <a:rPr lang="en-GB" sz="6600" b="1" dirty="0"/>
              <a:t> </a:t>
            </a:r>
            <a:r>
              <a:rPr lang="en-GB" sz="6600" b="1" i="1" dirty="0" err="1"/>
              <a:t>i</a:t>
            </a:r>
            <a:r>
              <a:rPr lang="en-GB" sz="6600" b="1" dirty="0" err="1"/>
              <a:t>lay</a:t>
            </a:r>
            <a:r>
              <a:rPr lang="en-GB" sz="6600" b="1" dirty="0"/>
              <a:t> </a:t>
            </a:r>
            <a:r>
              <a:rPr lang="en-GB" sz="6600" b="1" dirty="0" err="1"/>
              <a:t>malala</a:t>
            </a:r>
            <a:r>
              <a:rPr lang="en-GB" sz="6600" b="1" dirty="0"/>
              <a:t>,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 </a:t>
            </a:r>
            <a:r>
              <a:rPr lang="en-GB" sz="6600" b="1" dirty="0" err="1"/>
              <a:t>Aza</a:t>
            </a:r>
            <a:r>
              <a:rPr lang="en-GB" sz="6600" b="1" dirty="0"/>
              <a:t> </a:t>
            </a:r>
            <a:r>
              <a:rPr lang="en-GB" sz="6600" b="1" dirty="0" err="1"/>
              <a:t>ketraka</a:t>
            </a:r>
            <a:r>
              <a:rPr lang="en-GB" sz="6600" b="1" dirty="0"/>
              <a:t> </a:t>
            </a:r>
            <a:r>
              <a:rPr lang="en-GB" sz="6600" b="1" dirty="0" err="1"/>
              <a:t>hanompo</a:t>
            </a:r>
            <a:r>
              <a:rPr lang="en-GB" sz="6600" b="1" dirty="0"/>
              <a:t>,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</a:t>
            </a:r>
            <a:r>
              <a:rPr lang="en-GB" sz="6600" b="1" dirty="0" err="1"/>
              <a:t>Lasa</a:t>
            </a:r>
            <a:r>
              <a:rPr lang="en-GB" sz="6600" b="1" dirty="0"/>
              <a:t> </a:t>
            </a:r>
            <a:r>
              <a:rPr lang="en-GB" sz="6600" b="1" dirty="0" err="1"/>
              <a:t>ny</a:t>
            </a:r>
            <a:r>
              <a:rPr lang="en-GB" sz="6600" b="1" dirty="0"/>
              <a:t> </a:t>
            </a:r>
            <a:r>
              <a:rPr lang="en-GB" sz="6600" b="1" dirty="0" err="1"/>
              <a:t>Mpitari-dàlana</a:t>
            </a:r>
            <a:r>
              <a:rPr lang="en-GB" sz="6600" b="1" dirty="0"/>
              <a:t>,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 </a:t>
            </a:r>
            <a:r>
              <a:rPr lang="en-GB" sz="6600" b="1" dirty="0" err="1"/>
              <a:t>Hanamboatra</a:t>
            </a:r>
            <a:r>
              <a:rPr lang="en-GB" sz="6600" b="1" dirty="0"/>
              <a:t> </a:t>
            </a:r>
            <a:r>
              <a:rPr lang="en-GB" sz="6600" b="1" dirty="0" err="1"/>
              <a:t>ho</a:t>
            </a:r>
            <a:r>
              <a:rPr lang="en-GB" sz="6600" b="1" dirty="0"/>
              <a:t> </a:t>
            </a:r>
            <a:r>
              <a:rPr lang="en-GB" sz="6600" b="1" dirty="0" err="1"/>
              <a:t>anao</a:t>
            </a:r>
            <a:r>
              <a:rPr lang="en-GB" sz="6600" b="1" dirty="0"/>
              <a:t>.</a:t>
            </a:r>
            <a:endParaRPr lang="fr-FR" sz="6600" b="1" dirty="0"/>
          </a:p>
        </p:txBody>
      </p:sp>
    </p:spTree>
    <p:extLst>
      <p:ext uri="{BB962C8B-B14F-4D97-AF65-F5344CB8AC3E}">
        <p14:creationId xmlns:p14="http://schemas.microsoft.com/office/powerpoint/2010/main" val="163555193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31</Words>
  <Application>Microsoft Office PowerPoint</Application>
  <PresentationFormat>Affichage à l'écran (16:9)</PresentationFormat>
  <Paragraphs>6</Paragraphs>
  <Slides>6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7" baseType="lpstr">
      <vt:lpstr>Thème Office</vt:lpstr>
      <vt:lpstr>431</vt:lpstr>
      <vt:lpstr>1) Na be no mahareraka, Tsy mety kivy ny mino ; Ny Tsitoha no heriny Ny lehibe no tohany.</vt:lpstr>
      <vt:lpstr>2) Ny hani-mandrakariva     Mofo avy an-danitra    Ny sotroin’isan’andro     Dia rano mahavelona.</vt:lpstr>
      <vt:lpstr>3) Manda afo no arony     Finoana no ampingany,    Vavaka no fofon’ainy,     Odiaina no tànany.</vt:lpstr>
      <vt:lpstr>4) Ho lavorary ny diany,     Ho resy ny fahavalony,    Dia sitraka no hitany,     Voninahitra no azony.</vt:lpstr>
      <vt:lpstr>5) Mahereza ilay malala,     Aza ketraka hanompo,    Lasa ny Mpitari-dàlana,     Hanamboatra ho anao.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ami</dc:creator>
  <cp:lastModifiedBy>ami</cp:lastModifiedBy>
  <cp:revision>2</cp:revision>
  <dcterms:created xsi:type="dcterms:W3CDTF">2014-10-27T17:43:50Z</dcterms:created>
  <dcterms:modified xsi:type="dcterms:W3CDTF">2014-10-27T18:12:18Z</dcterms:modified>
</cp:coreProperties>
</file>