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59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66" y="-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E6908-F7AB-49AB-B16A-ADBBDFA6534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1EC4-D92D-4FCB-BE5D-7076B0830A0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435846"/>
            <a:ext cx="6400800" cy="1314450"/>
          </a:xfrm>
        </p:spPr>
        <p:txBody>
          <a:bodyPr>
            <a:normAutofit/>
          </a:bodyPr>
          <a:lstStyle/>
          <a:p>
            <a:r>
              <a:rPr lang="fr-FR" dirty="0" smtClean="0"/>
              <a:t>M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432</a:t>
            </a:r>
            <a:endParaRPr lang="fr-FR" sz="23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003798"/>
            <a:ext cx="9144000" cy="1224136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 </a:t>
            </a:r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Mandra-pihavin’ny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Tompo</a:t>
            </a:r>
            <a:r>
              <a:rPr lang="en-GB" sz="5400" b="1" dirty="0"/>
              <a:t>, </a:t>
            </a:r>
            <a:r>
              <a:rPr lang="en-GB" sz="5400" b="1" dirty="0" err="1"/>
              <a:t>mivavaha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 smtClean="0"/>
              <a:t>nomeny</a:t>
            </a:r>
            <a:r>
              <a:rPr lang="fr-FR" sz="5400" b="1" dirty="0"/>
              <a:t> </a:t>
            </a:r>
            <a:r>
              <a:rPr lang="en-GB" sz="5400" b="1" dirty="0" err="1" smtClean="0"/>
              <a:t>tadidio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adidinao</a:t>
            </a:r>
            <a:r>
              <a:rPr lang="en-GB" sz="5400" b="1" dirty="0"/>
              <a:t>, </a:t>
            </a:r>
            <a:r>
              <a:rPr lang="en-GB" sz="5400" b="1" dirty="0" err="1" smtClean="0"/>
              <a:t>tontosay</a:t>
            </a:r>
            <a:r>
              <a:rPr lang="en-GB" sz="5400" b="1" dirty="0" smtClean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efao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Mijery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 smtClean="0"/>
              <a:t>ataonao</a:t>
            </a:r>
            <a:r>
              <a:rPr lang="en-GB" sz="5400" b="1" dirty="0" smtClean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Ray.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 </a:t>
            </a:r>
            <a:r>
              <a:rPr lang="fr-FR" sz="5400" b="1" dirty="0"/>
              <a:t/>
            </a:r>
            <a:br>
              <a:rPr lang="fr-FR" sz="5400" b="1" dirty="0"/>
            </a:b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5735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tanteraho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adidinao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mahasoa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765375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 smtClean="0"/>
              <a:t>Mandra-pihavin’ny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Tompo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miasà</a:t>
            </a:r>
            <a:r>
              <a:rPr lang="en-GB" sz="4800" b="1" dirty="0" smtClean="0"/>
              <a:t> ;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Ampitomboy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ireo</a:t>
            </a:r>
            <a:r>
              <a:rPr lang="fr-FR" sz="4800" b="1" dirty="0"/>
              <a:t> </a:t>
            </a:r>
            <a:r>
              <a:rPr lang="en-GB" sz="4800" b="1" dirty="0" err="1" smtClean="0"/>
              <a:t>talenta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azonao</a:t>
            </a:r>
            <a:r>
              <a:rPr lang="en-GB" sz="4800" b="1" dirty="0" smtClean="0"/>
              <a:t> :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Vola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fahaizana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aina</a:t>
            </a:r>
            <a:r>
              <a:rPr lang="en-GB" sz="4800" b="1" dirty="0" smtClean="0"/>
              <a:t>,  </a:t>
            </a:r>
            <a:r>
              <a:rPr lang="en-GB" sz="4800" b="1" dirty="0" err="1" smtClean="0"/>
              <a:t>hery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koa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smtClean="0"/>
              <a:t>No </a:t>
            </a:r>
            <a:r>
              <a:rPr lang="en-GB" sz="4800" b="1" dirty="0" err="1" smtClean="0"/>
              <a:t>anompoy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Tompo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Tsitoha</a:t>
            </a:r>
            <a:r>
              <a:rPr lang="en-GB" sz="4800" b="1" dirty="0" smtClean="0"/>
              <a:t>.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 </a:t>
            </a:r>
            <a:r>
              <a:rPr lang="fr-FR" sz="4800" b="1" dirty="0"/>
              <a:t/>
            </a:r>
            <a:br>
              <a:rPr lang="fr-FR" sz="4800" b="1" dirty="0"/>
            </a:b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423196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tanteraho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adidinao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mahasoa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651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909391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smtClean="0"/>
              <a:t>Moa </a:t>
            </a:r>
            <a:r>
              <a:rPr lang="en-GB" sz="4800" b="1" dirty="0" err="1" smtClean="0"/>
              <a:t>tianao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va</a:t>
            </a:r>
            <a:r>
              <a:rPr lang="en-GB" sz="4800" b="1" dirty="0" smtClean="0"/>
              <a:t>  </a:t>
            </a:r>
            <a:r>
              <a:rPr lang="en-GB" sz="4800" b="1" i="1" dirty="0" err="1" smtClean="0"/>
              <a:t>I</a:t>
            </a:r>
            <a:r>
              <a:rPr lang="en-GB" sz="4800" b="1" dirty="0" err="1" smtClean="0"/>
              <a:t>lay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Mpamonjy</a:t>
            </a:r>
            <a:r>
              <a:rPr lang="en-GB" sz="4800" b="1" dirty="0" smtClean="0"/>
              <a:t> 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Tompo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soa</a:t>
            </a:r>
            <a:r>
              <a:rPr lang="en-GB" sz="4800" b="1" dirty="0" smtClean="0"/>
              <a:t> ?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rany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anie</a:t>
            </a:r>
            <a:r>
              <a:rPr lang="en-GB" sz="4800" b="1" dirty="0" smtClean="0"/>
              <a:t>  </a:t>
            </a:r>
            <a:r>
              <a:rPr lang="en-GB" sz="4800" b="1" dirty="0" err="1" smtClean="0"/>
              <a:t>nanavotany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anao</a:t>
            </a:r>
            <a:r>
              <a:rPr lang="en-GB" sz="4800" b="1" dirty="0" smtClean="0"/>
              <a:t> !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hafany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tanteraho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hajao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Valio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fanavotany</a:t>
            </a:r>
            <a:r>
              <a:rPr lang="en-GB" sz="4800" b="1" dirty="0" smtClean="0"/>
              <a:t>   </a:t>
            </a:r>
            <a:r>
              <a:rPr lang="en-GB" sz="4800" b="1" dirty="0" err="1" smtClean="0"/>
              <a:t>anao</a:t>
            </a:r>
            <a:r>
              <a:rPr lang="en-GB" sz="4800" b="1" dirty="0" smtClean="0"/>
              <a:t>..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 </a:t>
            </a:r>
            <a:r>
              <a:rPr lang="fr-FR" sz="4800" b="1" dirty="0"/>
              <a:t/>
            </a:r>
            <a:br>
              <a:rPr lang="fr-FR" sz="4800" b="1" dirty="0"/>
            </a:b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tanteraho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adidinao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mahasoa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5572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432</vt:lpstr>
      <vt:lpstr> 1) Mandra-pihavin’ny Tompo, mivavaha ; Ny teny tsara nomeny tadidio, Ny adidinao, tontosay sy efao, Mijery ny ataonao   ny Ray.    </vt:lpstr>
      <vt:lpstr> Raha mpanompo tsara   hianao, He, ny Tompo faly   aminao, Koa tanteraho ireo adidinao, Mba ho mpanompo  mahasoa.</vt:lpstr>
      <vt:lpstr>2) Mandra-pihavin’ny Tompo, miasà ; Ampitomboy ireo talenta azonao : Vola, fahaizana, aina,  hery koa No anompoy ny Tompo Tsitoha.     </vt:lpstr>
      <vt:lpstr> Raha mpanompo tsara   hianao, He, ny Tompo faly   aminao, Koa tanteraho ireo adidinao, Mba ho mpanompo  mahasoa.</vt:lpstr>
      <vt:lpstr>3) Moa tianao va  Ilay Mpamonjy  Tompo soa ? Ny rany anie  nanavotany anao ! Ny hafany tanteraho sy hajao Valio ny fanavotany   anao..     </vt:lpstr>
      <vt:lpstr> Raha mpanompo tsara   hianao, He, ny Tompo faly   aminao, Koa tanteraho ireo adidinao, Mba ho mpanompo  mahasoa.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RAMOD</dc:creator>
  <cp:lastModifiedBy>ami</cp:lastModifiedBy>
  <cp:revision>3</cp:revision>
  <dcterms:created xsi:type="dcterms:W3CDTF">2013-09-25T16:22:55Z</dcterms:created>
  <dcterms:modified xsi:type="dcterms:W3CDTF">2014-10-27T18:17:37Z</dcterms:modified>
</cp:coreProperties>
</file>