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6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8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6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1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4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9CD5-96F9-4690-A337-7E71413D722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9CA6-8C37-4250-891F-539C7206B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9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434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81289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foko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Mpamonjy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Atolotro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Maloto</a:t>
            </a:r>
            <a:r>
              <a:rPr lang="en-GB" sz="4800" b="1" dirty="0" smtClean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diovy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fonenanao</a:t>
            </a:r>
            <a:r>
              <a:rPr lang="en-GB" sz="4800" b="1" dirty="0"/>
              <a:t>.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ranao</a:t>
            </a:r>
            <a:r>
              <a:rPr lang="en-GB" sz="4800" b="1" dirty="0"/>
              <a:t>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nalatsaka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aoka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hanafaka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i="1" dirty="0" err="1" smtClean="0"/>
              <a:t>I</a:t>
            </a:r>
            <a:r>
              <a:rPr lang="en-GB" sz="4800" b="1" dirty="0" err="1" smtClean="0"/>
              <a:t>zao</a:t>
            </a:r>
            <a:r>
              <a:rPr lang="en-GB" sz="4800" b="1" dirty="0" smtClean="0"/>
              <a:t> </a:t>
            </a:r>
            <a:r>
              <a:rPr lang="en-GB" sz="4800" b="1" dirty="0" err="1"/>
              <a:t>fahotako</a:t>
            </a:r>
            <a:r>
              <a:rPr lang="en-GB" sz="4800" b="1" dirty="0"/>
              <a:t> be </a:t>
            </a:r>
            <a:r>
              <a:rPr lang="en-GB" sz="4800" b="1" dirty="0" err="1"/>
              <a:t>izao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3682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81289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fahoriam-poko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Atolotro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/>
              <a:t>he, </a:t>
            </a:r>
            <a:r>
              <a:rPr lang="en-GB" sz="4800" b="1" dirty="0" err="1"/>
              <a:t>mampitoloko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Manindry</a:t>
            </a:r>
            <a:r>
              <a:rPr lang="en-GB" sz="4800" b="1" dirty="0" smtClean="0"/>
              <a:t>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nijaly</a:t>
            </a:r>
            <a:r>
              <a:rPr lang="en-GB" sz="4800" b="1" dirty="0"/>
              <a:t> an-</a:t>
            </a:r>
            <a:r>
              <a:rPr lang="en-GB" sz="4800" b="1" dirty="0" err="1"/>
              <a:t>tsitrapo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Tohàny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fanahiko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hamoy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1301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81289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fifaliam-poko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Atolotro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Arovy</a:t>
            </a:r>
            <a:r>
              <a:rPr lang="en-GB" sz="4800" b="1" dirty="0" smtClean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haloto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Diovy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Ampio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tanteraka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Ho</a:t>
            </a:r>
            <a:r>
              <a:rPr lang="en-GB" sz="4800" b="1" dirty="0" smtClean="0"/>
              <a:t> </a:t>
            </a:r>
            <a:r>
              <a:rPr lang="en-GB" sz="4800" b="1" dirty="0" err="1"/>
              <a:t>tonga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an-</a:t>
            </a:r>
            <a:r>
              <a:rPr lang="en-GB" sz="4800" b="1" dirty="0" err="1"/>
              <a:t>danitra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Hanatrika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tavanao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04842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81289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tenako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Atolotro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Anao</a:t>
            </a:r>
            <a:r>
              <a:rPr lang="en-GB" sz="4800" b="1" dirty="0" smtClean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/>
              <a:t>fetra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Anao</a:t>
            </a:r>
            <a:r>
              <a:rPr lang="en-GB" sz="4800" b="1" dirty="0"/>
              <a:t>, re, </a:t>
            </a:r>
            <a:r>
              <a:rPr lang="en-GB" sz="4800" b="1" dirty="0" err="1"/>
              <a:t>hatrizao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fanananao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Hanompo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hanaj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Tompo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Mpanjaka</a:t>
            </a:r>
            <a:r>
              <a:rPr lang="en-GB" sz="4800" b="1" dirty="0"/>
              <a:t> ô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7772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434</vt:lpstr>
      <vt:lpstr>1) Ny foko, ry Mpamonjy, Atolotro Anao ; Maloto ka diovy, Mba ho fonenanao. Ny ranao izay nalatsaka, No aoka mba hanafaka Izao fahotako be izao.</vt:lpstr>
      <vt:lpstr>2) Ny fahoriam-poko Atolotro Anao ; Fa he, mampitoloko, Manindry mafy ao ; O, ry nijaly an-tsitrapo, Tohàny ny fanahiko Mba tsy hamoy fo izao.</vt:lpstr>
      <vt:lpstr>3) Ny fifaliam-poko Atolotro Anao ; Arovy tsy haloto, Diovy ho Anao, Ampio ho tanteraka, Ho tonga ao an-danitra Hanatrika ny tavanao !</vt:lpstr>
      <vt:lpstr>4) Ny tenako rehetra Atolotro Anao ; Anao tsy misy fetra, Anao, re, hatrizao, Ka raiso ho fanananao Hanompo sy hanaja Anao, Ry Tompo sy Mpanjaka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434</dc:title>
  <dc:creator>ami</dc:creator>
  <cp:lastModifiedBy>ami</cp:lastModifiedBy>
  <cp:revision>1</cp:revision>
  <dcterms:created xsi:type="dcterms:W3CDTF">2014-10-27T18:22:49Z</dcterms:created>
  <dcterms:modified xsi:type="dcterms:W3CDTF">2014-10-27T18:26:46Z</dcterms:modified>
</cp:coreProperties>
</file>