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56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9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8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0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4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85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88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7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7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34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2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142F6-1AD5-4166-98B8-3ABE5AF1C22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6BFD-BD1D-4173-8B2D-2BBC17284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65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435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28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Iza</a:t>
            </a:r>
            <a:r>
              <a:rPr lang="en-GB" sz="4800" b="1" dirty="0"/>
              <a:t> no </a:t>
            </a:r>
            <a:r>
              <a:rPr lang="en-GB" sz="4800" b="1" dirty="0" err="1" smtClean="0"/>
              <a:t>hano</a:t>
            </a:r>
            <a:r>
              <a:rPr lang="en-GB" sz="4800" b="1" i="1" dirty="0" err="1" smtClean="0"/>
              <a:t>a</a:t>
            </a:r>
            <a:r>
              <a:rPr lang="fr-FR" sz="4800" b="1" dirty="0" smtClean="0"/>
              <a:t> 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 </a:t>
            </a:r>
            <a:r>
              <a:rPr lang="en-GB" sz="4800" b="1" dirty="0" err="1"/>
              <a:t>lehibe</a:t>
            </a:r>
            <a:r>
              <a:rPr lang="en-GB" sz="4800" b="1" dirty="0"/>
              <a:t> ?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Iza</a:t>
            </a:r>
            <a:r>
              <a:rPr lang="en-GB" sz="4800" b="1" dirty="0" smtClean="0"/>
              <a:t> </a:t>
            </a:r>
            <a:r>
              <a:rPr lang="en-GB" sz="4800" b="1" dirty="0"/>
              <a:t>no </a:t>
            </a:r>
            <a:r>
              <a:rPr lang="en-GB" sz="4800" b="1" dirty="0" err="1" smtClean="0"/>
              <a:t>hanaja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Azy</a:t>
            </a:r>
            <a:r>
              <a:rPr lang="en-GB" sz="4800" b="1" dirty="0" smtClean="0"/>
              <a:t> </a:t>
            </a:r>
            <a:r>
              <a:rPr lang="en-GB" sz="4800" b="1" dirty="0" err="1"/>
              <a:t>tsara</a:t>
            </a:r>
            <a:r>
              <a:rPr lang="en-GB" sz="4800" b="1" dirty="0"/>
              <a:t> re ?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Iza</a:t>
            </a:r>
            <a:r>
              <a:rPr lang="en-GB" sz="4800" b="1" dirty="0" smtClean="0"/>
              <a:t> </a:t>
            </a:r>
            <a:r>
              <a:rPr lang="en-GB" sz="4800" b="1" dirty="0"/>
              <a:t>no </a:t>
            </a:r>
            <a:r>
              <a:rPr lang="en-GB" sz="4800" b="1" dirty="0" err="1" smtClean="0"/>
              <a:t>hitady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olon-kafa</a:t>
            </a:r>
            <a:r>
              <a:rPr lang="en-GB" sz="4800" b="1" dirty="0" smtClean="0"/>
              <a:t> </a:t>
            </a:r>
            <a:r>
              <a:rPr lang="en-GB" sz="4800" b="1" dirty="0" err="1"/>
              <a:t>koa</a:t>
            </a:r>
            <a:r>
              <a:rPr lang="en-GB" sz="4800" b="1" dirty="0" smtClean="0"/>
              <a:t>,</a:t>
            </a:r>
            <a:br>
              <a:rPr lang="en-GB" sz="4800" b="1" dirty="0" smtClean="0"/>
            </a:br>
            <a:r>
              <a:rPr lang="en-GB" sz="4800" b="1" dirty="0" err="1" smtClean="0"/>
              <a:t>Mba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hanaiky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sy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handray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73079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?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Indreto</a:t>
            </a:r>
            <a:r>
              <a:rPr lang="en-GB" sz="6000" b="1" dirty="0" smtClean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izahay</a:t>
            </a:r>
            <a:r>
              <a:rPr lang="en-GB" sz="6000" b="1" dirty="0" smtClean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Avy</a:t>
            </a:r>
            <a:r>
              <a:rPr lang="en-GB" sz="6000" b="1" dirty="0" smtClean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hanompo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avy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2041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an-</a:t>
            </a:r>
            <a:r>
              <a:rPr lang="en-GB" sz="5400" b="1" dirty="0" err="1" smtClean="0"/>
              <a:t>tery</a:t>
            </a:r>
            <a:r>
              <a:rPr lang="en-GB" sz="5400" b="1" dirty="0" smtClean="0"/>
              <a:t> re no </a:t>
            </a:r>
            <a:r>
              <a:rPr lang="en-GB" sz="5400" b="1" dirty="0" err="1" smtClean="0"/>
              <a:t>ilatsahana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200" b="1" dirty="0" smtClean="0"/>
              <a:t>Toy </a:t>
            </a:r>
            <a:r>
              <a:rPr lang="en-GB" sz="5200" b="1" dirty="0" err="1" smtClean="0"/>
              <a:t>ny</a:t>
            </a:r>
            <a:r>
              <a:rPr lang="en-GB" sz="5200" b="1" dirty="0" smtClean="0"/>
              <a:t> </a:t>
            </a:r>
            <a:r>
              <a:rPr lang="en-GB" sz="5200" b="1" dirty="0" err="1" smtClean="0"/>
              <a:t>olom-bery</a:t>
            </a:r>
            <a:r>
              <a:rPr lang="fr-FR" sz="5200" b="1" dirty="0" smtClean="0"/>
              <a:t> </a:t>
            </a:r>
            <a:r>
              <a:rPr lang="en-GB" sz="5200" b="1" dirty="0" err="1" smtClean="0"/>
              <a:t>nandevozina</a:t>
            </a:r>
            <a:r>
              <a:rPr lang="en-GB" sz="5200" b="1" dirty="0" smtClean="0"/>
              <a:t> ;</a:t>
            </a:r>
            <a:r>
              <a:rPr lang="fr-FR" sz="5200" b="1" dirty="0" smtClean="0"/>
              <a:t/>
            </a:r>
            <a:br>
              <a:rPr lang="fr-FR" sz="5200" b="1" dirty="0" smtClean="0"/>
            </a:br>
            <a:r>
              <a:rPr lang="en-GB" sz="5400" b="1" dirty="0" smtClean="0"/>
              <a:t>Ta-</a:t>
            </a:r>
            <a:r>
              <a:rPr lang="en-GB" sz="5400" b="1" dirty="0" err="1" smtClean="0"/>
              <a:t>hanompo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tsara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izahay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Ta-</a:t>
            </a:r>
            <a:r>
              <a:rPr lang="en-GB" sz="5400" b="1" dirty="0" err="1" smtClean="0"/>
              <a:t>hamely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toherinao</a:t>
            </a:r>
            <a:r>
              <a:rPr lang="en-GB" sz="5400" b="1" dirty="0" smtClean="0"/>
              <a:t> : 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49058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Eny</a:t>
            </a:r>
            <a:r>
              <a:rPr lang="en-GB" sz="6600" b="1" dirty="0" smtClean="0"/>
              <a:t>, </a:t>
            </a: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!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ta-</a:t>
            </a:r>
            <a:r>
              <a:rPr lang="en-GB" sz="6600" b="1" dirty="0" err="1" smtClean="0"/>
              <a:t>hanao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tokoa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Izahay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mpanompo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nasian-tsoa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4471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smtClean="0"/>
              <a:t>Na </a:t>
            </a:r>
            <a:r>
              <a:rPr lang="en-GB" sz="5400" b="1" dirty="0" err="1" smtClean="0"/>
              <a:t>di</a:t>
            </a:r>
            <a:r>
              <a:rPr lang="en-GB" sz="5400" b="1" i="1" dirty="0" err="1" smtClean="0"/>
              <a:t>a</a:t>
            </a:r>
            <a:r>
              <a:rPr lang="en-GB" sz="5400" b="1" dirty="0" smtClean="0"/>
              <a:t> ta-</a:t>
            </a:r>
            <a:r>
              <a:rPr lang="en-GB" sz="5400" b="1" dirty="0" err="1" smtClean="0"/>
              <a:t>hanompo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aza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izahay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Be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fahavalo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iadianay</a:t>
            </a:r>
            <a:r>
              <a:rPr lang="en-GB" sz="5400" b="1" dirty="0" smtClean="0"/>
              <a:t> ;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Izahay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malemy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feno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tahotra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horeseny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manampi</a:t>
            </a:r>
            <a:r>
              <a:rPr lang="en-GB" sz="5400" b="1" i="1" dirty="0" err="1" smtClean="0"/>
              <a:t>a</a:t>
            </a:r>
            <a:r>
              <a:rPr lang="en-GB" sz="5400" b="1" i="1" dirty="0" smtClean="0"/>
              <a:t> </a:t>
            </a:r>
            <a:r>
              <a:rPr lang="en-GB" sz="5400" b="1" dirty="0" err="1" smtClean="0"/>
              <a:t>anay</a:t>
            </a:r>
            <a:r>
              <a:rPr lang="en-GB" sz="5400" b="1" dirty="0" smtClean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13423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Kapiteny</a:t>
            </a:r>
            <a:r>
              <a:rPr lang="en-GB" sz="6600" b="1" dirty="0"/>
              <a:t> </a:t>
            </a:r>
            <a:r>
              <a:rPr lang="en-GB" sz="6600" b="1" dirty="0" err="1"/>
              <a:t>sahy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entonao</a:t>
            </a:r>
            <a:r>
              <a:rPr lang="en-GB" sz="6600" b="1" dirty="0" smtClean="0"/>
              <a:t> </a:t>
            </a:r>
            <a:r>
              <a:rPr lang="en-GB" sz="6600" b="1" dirty="0" err="1"/>
              <a:t>izao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hitomban-dahy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mpiadinao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5579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Mafy</a:t>
            </a:r>
            <a:r>
              <a:rPr lang="en-GB" sz="5400" b="1" dirty="0"/>
              <a:t> re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 smtClean="0"/>
              <a:t>ady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maro</a:t>
            </a:r>
            <a:r>
              <a:rPr lang="en-GB" sz="5400" b="1" dirty="0" smtClean="0"/>
              <a:t> </a:t>
            </a:r>
            <a:r>
              <a:rPr lang="en-GB" sz="5400" b="1" dirty="0"/>
              <a:t>be no </a:t>
            </a:r>
            <a:r>
              <a:rPr lang="en-GB" sz="5400" b="1" dirty="0" err="1"/>
              <a:t>voa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Misy</a:t>
            </a:r>
            <a:r>
              <a:rPr lang="en-GB" sz="5400" b="1" dirty="0" smtClean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mahandry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maty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Izahay</a:t>
            </a:r>
            <a:r>
              <a:rPr lang="en-GB" sz="5400" b="1" dirty="0" smtClean="0"/>
              <a:t> </a:t>
            </a:r>
            <a:r>
              <a:rPr lang="en-GB" sz="5400" b="1" dirty="0" err="1"/>
              <a:t>mpanompo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miandrandra</a:t>
            </a:r>
            <a:r>
              <a:rPr lang="en-GB" sz="5400" b="1" dirty="0" smtClean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smtClean="0"/>
              <a:t>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17782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6131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err="1" smtClean="0"/>
              <a:t>Tompo</a:t>
            </a:r>
            <a:r>
              <a:rPr lang="en-GB" sz="5400" b="1" dirty="0" smtClean="0"/>
              <a:t>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toha</a:t>
            </a:r>
            <a:r>
              <a:rPr lang="en-GB" sz="5400" b="1" dirty="0" smtClean="0"/>
              <a:t> !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herezonao</a:t>
            </a:r>
            <a:r>
              <a:rPr lang="en-GB" sz="5400" b="1" dirty="0" smtClean="0"/>
              <a:t> :</a:t>
            </a:r>
            <a:br>
              <a:rPr lang="en-GB" sz="5400" b="1" dirty="0" smtClean="0"/>
            </a:b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manan-kery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hatanjahonao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Izahay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sao</a:t>
            </a:r>
            <a:r>
              <a:rPr lang="en-GB" sz="5400" b="1" dirty="0" smtClean="0"/>
              <a:t> very 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afaka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98186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435</vt:lpstr>
      <vt:lpstr>1) Iza no hanoa  ny Tompo lehibe ? Iza no hanaja Azy tsara re ? Iza no hitady olon-kafa koa, Mba hanaiky sy handray</vt:lpstr>
      <vt:lpstr>Ny Tompo soa ? Indreto Jeso Tompo ! izahay izao Avy mba hanompo, avy ho Anao.</vt:lpstr>
      <vt:lpstr>2) Tsy an-tery re no ilatsahana Toy ny olom-bery nandevozina ; Ta-hanompo tsara izahay izao Ta-hamely koa izay toherinao : </vt:lpstr>
      <vt:lpstr>Eny, Jeso Tompo ! ta-hanao tokoa Izahay mpanompo izay nasian-tsoa.</vt:lpstr>
      <vt:lpstr>3) Na dia ta-hanompo aza izahay, Be ny fahavalo iadianay ; Izahay malemy feno tahotra, Mba tsy horeseny, manampia anay,</vt:lpstr>
      <vt:lpstr>Kapiteny sahy ! entonao izao Mba hitomban-dahy ny mpiadinao.</vt:lpstr>
      <vt:lpstr>4) Mafy re ny ady, maro be no voa, Misy tsy mahandry, be ny maty koa ; Izahay mpanompo miandrandra Anao ;</vt:lpstr>
      <vt:lpstr>Tompo izay tsy toha ! mba herezonao : Tompo manan-kery ! hatanjahonao Izahay, sao very  ka afaka Aminao.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435</dc:title>
  <dc:creator>ami</dc:creator>
  <cp:lastModifiedBy>ami</cp:lastModifiedBy>
  <cp:revision>2</cp:revision>
  <dcterms:created xsi:type="dcterms:W3CDTF">2014-10-27T18:26:48Z</dcterms:created>
  <dcterms:modified xsi:type="dcterms:W3CDTF">2014-10-27T18:37:24Z</dcterms:modified>
</cp:coreProperties>
</file>