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90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6255E-A0AB-4949-BC3C-5481840B563F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C64C3-3C04-401C-AE29-1BE95CFB15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7742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6255E-A0AB-4949-BC3C-5481840B563F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C64C3-3C04-401C-AE29-1BE95CFB15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831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6255E-A0AB-4949-BC3C-5481840B563F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C64C3-3C04-401C-AE29-1BE95CFB15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0440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6255E-A0AB-4949-BC3C-5481840B563F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C64C3-3C04-401C-AE29-1BE95CFB15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9548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6255E-A0AB-4949-BC3C-5481840B563F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C64C3-3C04-401C-AE29-1BE95CFB15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3214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6255E-A0AB-4949-BC3C-5481840B563F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C64C3-3C04-401C-AE29-1BE95CFB15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838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6255E-A0AB-4949-BC3C-5481840B563F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C64C3-3C04-401C-AE29-1BE95CFB15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3795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6255E-A0AB-4949-BC3C-5481840B563F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C64C3-3C04-401C-AE29-1BE95CFB15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2518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6255E-A0AB-4949-BC3C-5481840B563F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C64C3-3C04-401C-AE29-1BE95CFB15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8876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6255E-A0AB-4949-BC3C-5481840B563F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C64C3-3C04-401C-AE29-1BE95CFB15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1480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6255E-A0AB-4949-BC3C-5481840B563F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C64C3-3C04-401C-AE29-1BE95CFB15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3703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6255E-A0AB-4949-BC3C-5481840B563F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C64C3-3C04-401C-AE29-1BE95CFB15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8801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059582"/>
            <a:ext cx="7772400" cy="1102519"/>
          </a:xfrm>
        </p:spPr>
        <p:txBody>
          <a:bodyPr>
            <a:noAutofit/>
          </a:bodyPr>
          <a:lstStyle/>
          <a:p>
            <a:r>
              <a:rPr lang="fr-FR" sz="16600" b="1" dirty="0" smtClean="0"/>
              <a:t>436</a:t>
            </a:r>
            <a:endParaRPr lang="fr-FR" sz="166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601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41835"/>
            <a:ext cx="9144000" cy="1261963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1)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foko</a:t>
            </a:r>
            <a:r>
              <a:rPr lang="en-GB" sz="6600" b="1" dirty="0"/>
              <a:t>, </a:t>
            </a:r>
            <a:r>
              <a:rPr lang="en-GB" sz="6600" b="1" dirty="0" err="1"/>
              <a:t>ry</a:t>
            </a:r>
            <a:r>
              <a:rPr lang="en-GB" sz="6600" b="1" dirty="0"/>
              <a:t> Jehovah ô !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Mba</a:t>
            </a:r>
            <a:r>
              <a:rPr lang="en-GB" sz="6600" b="1" dirty="0" smtClean="0"/>
              <a:t> </a:t>
            </a:r>
            <a:r>
              <a:rPr lang="en-GB" sz="6600" b="1" dirty="0" err="1"/>
              <a:t>ento</a:t>
            </a:r>
            <a:r>
              <a:rPr lang="en-GB" sz="6600" b="1" dirty="0"/>
              <a:t>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Anao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Diovy</a:t>
            </a:r>
            <a:r>
              <a:rPr lang="en-GB" sz="6600" b="1" dirty="0" smtClean="0"/>
              <a:t>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fonenanao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Ho</a:t>
            </a:r>
            <a:r>
              <a:rPr lang="en-GB" sz="6600" b="1" dirty="0" smtClean="0"/>
              <a:t> </a:t>
            </a:r>
            <a:r>
              <a:rPr lang="en-GB" sz="6600" b="1" dirty="0" err="1"/>
              <a:t>tsara</a:t>
            </a:r>
            <a:r>
              <a:rPr lang="en-GB" sz="6600" b="1" dirty="0"/>
              <a:t> </a:t>
            </a:r>
            <a:r>
              <a:rPr lang="en-GB" sz="6600" b="1" dirty="0" err="1"/>
              <a:t>sy</a:t>
            </a:r>
            <a:r>
              <a:rPr lang="en-GB" sz="6600" b="1" dirty="0"/>
              <a:t> </a:t>
            </a:r>
            <a:r>
              <a:rPr lang="en-GB" sz="6600" b="1" dirty="0" err="1"/>
              <a:t>vaovao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62958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41835"/>
            <a:ext cx="9144000" cy="1261963"/>
          </a:xfrm>
        </p:spPr>
        <p:txBody>
          <a:bodyPr>
            <a:noAutofit/>
          </a:bodyPr>
          <a:lstStyle/>
          <a:p>
            <a:r>
              <a:rPr lang="en-GB" sz="5600" b="1" dirty="0" smtClean="0">
                <a:solidFill>
                  <a:srgbClr val="FF0000"/>
                </a:solidFill>
              </a:rPr>
              <a:t>2) </a:t>
            </a:r>
            <a:r>
              <a:rPr lang="en-GB" sz="5600" b="1" dirty="0" err="1"/>
              <a:t>Fanahin’Andriamanitra</a:t>
            </a:r>
            <a:r>
              <a:rPr lang="en-GB" sz="5600" b="1" dirty="0"/>
              <a:t> ô !</a:t>
            </a:r>
            <a:r>
              <a:rPr lang="fr-FR" sz="5600" b="1" dirty="0"/>
              <a:t/>
            </a:r>
            <a:br>
              <a:rPr lang="fr-FR" sz="5600" b="1" dirty="0"/>
            </a:br>
            <a:r>
              <a:rPr lang="en-GB" sz="6600" b="1" dirty="0" err="1" smtClean="0"/>
              <a:t>Midína</a:t>
            </a:r>
            <a:r>
              <a:rPr lang="en-GB" sz="6600" b="1" dirty="0" smtClean="0"/>
              <a:t> </a:t>
            </a:r>
            <a:r>
              <a:rPr lang="en-GB" sz="6600" b="1" dirty="0" err="1"/>
              <a:t>ato</a:t>
            </a:r>
            <a:r>
              <a:rPr lang="en-GB" sz="6600" b="1" dirty="0"/>
              <a:t> </a:t>
            </a:r>
            <a:r>
              <a:rPr lang="en-GB" sz="6600" b="1" dirty="0" err="1"/>
              <a:t>koa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Ovay</a:t>
            </a:r>
            <a:r>
              <a:rPr lang="en-GB" sz="6600" b="1" dirty="0" smtClean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saiko</a:t>
            </a:r>
            <a:r>
              <a:rPr lang="en-GB" sz="6600" b="1" dirty="0"/>
              <a:t>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hadio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Sy</a:t>
            </a:r>
            <a:r>
              <a:rPr lang="en-GB" sz="6600" b="1" dirty="0" smtClean="0"/>
              <a:t> </a:t>
            </a:r>
            <a:r>
              <a:rPr lang="en-GB" sz="6600" b="1" dirty="0" err="1"/>
              <a:t>masina</a:t>
            </a:r>
            <a:r>
              <a:rPr lang="en-GB" sz="6600" b="1" dirty="0"/>
              <a:t> </a:t>
            </a:r>
            <a:r>
              <a:rPr lang="en-GB" sz="6600" b="1" dirty="0" err="1"/>
              <a:t>tokoa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513752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41835"/>
            <a:ext cx="9144000" cy="1261963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3)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aiko</a:t>
            </a:r>
            <a:r>
              <a:rPr lang="en-GB" sz="6600" b="1" dirty="0"/>
              <a:t> no </a:t>
            </a:r>
            <a:r>
              <a:rPr lang="en-GB" sz="6600" b="1" dirty="0" err="1"/>
              <a:t>navotanao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Ry</a:t>
            </a:r>
            <a:r>
              <a:rPr lang="en-GB" sz="6600" b="1" dirty="0" smtClean="0"/>
              <a:t> </a:t>
            </a:r>
            <a:r>
              <a:rPr lang="en-GB" sz="6600" b="1" dirty="0" err="1"/>
              <a:t>Jeso</a:t>
            </a:r>
            <a:r>
              <a:rPr lang="en-GB" sz="6600" b="1" dirty="0"/>
              <a:t> be </a:t>
            </a:r>
            <a:r>
              <a:rPr lang="en-GB" sz="6600" b="1" dirty="0" err="1"/>
              <a:t>fiti</a:t>
            </a:r>
            <a:r>
              <a:rPr lang="en-GB" sz="6600" b="1" i="1" dirty="0" err="1"/>
              <a:t>a</a:t>
            </a:r>
            <a:r>
              <a:rPr lang="en-GB" sz="6600" b="1" i="1" dirty="0"/>
              <a:t> </a:t>
            </a:r>
            <a:r>
              <a:rPr lang="en-GB" sz="6600" b="1" dirty="0"/>
              <a:t>!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Mba</a:t>
            </a:r>
            <a:r>
              <a:rPr lang="en-GB" sz="6600" b="1" dirty="0" smtClean="0"/>
              <a:t> </a:t>
            </a:r>
            <a:r>
              <a:rPr lang="en-GB" sz="6600" b="1" dirty="0" err="1"/>
              <a:t>hanompoako</a:t>
            </a:r>
            <a:r>
              <a:rPr lang="en-GB" sz="6600" b="1" dirty="0"/>
              <a:t> </a:t>
            </a:r>
            <a:r>
              <a:rPr lang="en-GB" sz="6600" b="1" dirty="0" err="1"/>
              <a:t>Anao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Ry</a:t>
            </a:r>
            <a:r>
              <a:rPr lang="en-GB" sz="6600" b="1" dirty="0" smtClean="0"/>
              <a:t> </a:t>
            </a:r>
            <a:r>
              <a:rPr lang="en-GB" sz="6600" b="1" dirty="0" err="1"/>
              <a:t>Tompoko</a:t>
            </a:r>
            <a:r>
              <a:rPr lang="en-GB" sz="6600" b="1" dirty="0"/>
              <a:t>, </a:t>
            </a:r>
            <a:r>
              <a:rPr lang="en-GB" sz="6600" b="1" dirty="0" err="1"/>
              <a:t>avia</a:t>
            </a:r>
            <a:r>
              <a:rPr lang="en-GB" sz="6600" b="1" dirty="0"/>
              <a:t> !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945643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41835"/>
            <a:ext cx="9144000" cy="1261963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4) </a:t>
            </a:r>
            <a:r>
              <a:rPr lang="en-GB" sz="5400" b="1" dirty="0" err="1"/>
              <a:t>Ry</a:t>
            </a:r>
            <a:r>
              <a:rPr lang="en-GB" sz="5400" b="1" dirty="0"/>
              <a:t> </a:t>
            </a:r>
            <a:r>
              <a:rPr lang="en-GB" sz="5400" b="1" dirty="0" err="1"/>
              <a:t>sofiko</a:t>
            </a:r>
            <a:r>
              <a:rPr lang="en-GB" sz="5400" b="1" dirty="0"/>
              <a:t>,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mihainoa</a:t>
            </a:r>
            <a:r>
              <a:rPr lang="en-GB" sz="5400" b="1" dirty="0"/>
              <a:t> !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6600" b="1" dirty="0" err="1" smtClean="0"/>
              <a:t>Ry</a:t>
            </a:r>
            <a:r>
              <a:rPr lang="en-GB" sz="6600" b="1" dirty="0" smtClean="0"/>
              <a:t> </a:t>
            </a:r>
            <a:r>
              <a:rPr lang="en-GB" sz="6600" b="1" dirty="0" err="1"/>
              <a:t>maso</a:t>
            </a:r>
            <a:r>
              <a:rPr lang="en-GB" sz="6600" b="1" dirty="0"/>
              <a:t>, </a:t>
            </a:r>
            <a:r>
              <a:rPr lang="en-GB" sz="6600" b="1" dirty="0" err="1"/>
              <a:t>mijere</a:t>
            </a:r>
            <a:r>
              <a:rPr lang="en-GB" sz="6600" b="1" dirty="0"/>
              <a:t> !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000" b="1" dirty="0" err="1" smtClean="0"/>
              <a:t>Ry</a:t>
            </a:r>
            <a:r>
              <a:rPr lang="en-GB" sz="6000" b="1" dirty="0" smtClean="0"/>
              <a:t> </a:t>
            </a:r>
            <a:r>
              <a:rPr lang="en-GB" sz="6000" b="1" dirty="0" err="1"/>
              <a:t>tongotr</a:t>
            </a:r>
            <a:r>
              <a:rPr lang="en-GB" sz="6000" b="1" i="1" dirty="0" err="1"/>
              <a:t>a</a:t>
            </a:r>
            <a:r>
              <a:rPr lang="en-GB" sz="6000" b="1" dirty="0"/>
              <a:t> </a:t>
            </a:r>
            <a:r>
              <a:rPr lang="en-GB" sz="6000" b="1" dirty="0" err="1"/>
              <a:t>aman-tanako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600" b="1" dirty="0" err="1" smtClean="0"/>
              <a:t>Hajao</a:t>
            </a:r>
            <a:r>
              <a:rPr lang="en-GB" sz="6600" b="1" dirty="0" smtClean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Tompo</a:t>
            </a:r>
            <a:r>
              <a:rPr lang="en-GB" sz="6600" b="1" dirty="0"/>
              <a:t> e !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073370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41835"/>
            <a:ext cx="9144000" cy="1261963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5)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tena</a:t>
            </a:r>
            <a:r>
              <a:rPr lang="en-GB" sz="6000" b="1" dirty="0"/>
              <a:t> </a:t>
            </a:r>
            <a:r>
              <a:rPr lang="en-GB" sz="6000" b="1" dirty="0" err="1"/>
              <a:t>sy</a:t>
            </a:r>
            <a:r>
              <a:rPr lang="en-GB" sz="6000" b="1" dirty="0"/>
              <a:t> </a:t>
            </a:r>
            <a:r>
              <a:rPr lang="en-GB" sz="6000" b="1" dirty="0" err="1"/>
              <a:t>fanahy</a:t>
            </a:r>
            <a:r>
              <a:rPr lang="en-GB" sz="6000" b="1" dirty="0"/>
              <a:t> </a:t>
            </a:r>
            <a:r>
              <a:rPr lang="en-GB" sz="6000" b="1" dirty="0" err="1"/>
              <a:t>koa</a:t>
            </a:r>
            <a:r>
              <a:rPr lang="en-GB" sz="6000" b="1" dirty="0"/>
              <a:t> !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Avia</a:t>
            </a:r>
            <a:r>
              <a:rPr lang="en-GB" sz="6000" b="1" dirty="0" smtClean="0"/>
              <a:t> </a:t>
            </a:r>
            <a:r>
              <a:rPr lang="en-GB" sz="6000" b="1" dirty="0" err="1"/>
              <a:t>hankatò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/>
              <a:t>tenin’ny</a:t>
            </a:r>
            <a:r>
              <a:rPr lang="en-GB" sz="6000" b="1" dirty="0"/>
              <a:t> </a:t>
            </a:r>
            <a:r>
              <a:rPr lang="en-GB" sz="6000" b="1" dirty="0" err="1"/>
              <a:t>Mpanavotra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i="1" dirty="0" err="1" smtClean="0"/>
              <a:t>I</a:t>
            </a:r>
            <a:r>
              <a:rPr lang="en-GB" sz="6000" b="1" dirty="0" err="1" smtClean="0"/>
              <a:t>zay</a:t>
            </a:r>
            <a:r>
              <a:rPr lang="en-GB" sz="6000" b="1" dirty="0" smtClean="0"/>
              <a:t> </a:t>
            </a:r>
            <a:r>
              <a:rPr lang="en-GB" sz="6000" b="1" dirty="0" err="1"/>
              <a:t>masina</a:t>
            </a:r>
            <a:r>
              <a:rPr lang="en-GB" sz="6000" b="1" dirty="0"/>
              <a:t> </a:t>
            </a:r>
            <a:r>
              <a:rPr lang="en-GB" sz="6000" b="1" dirty="0" err="1"/>
              <a:t>sy</a:t>
            </a:r>
            <a:r>
              <a:rPr lang="en-GB" sz="6000" b="1" dirty="0"/>
              <a:t> </a:t>
            </a:r>
            <a:r>
              <a:rPr lang="en-GB" sz="6000" b="1" dirty="0" err="1"/>
              <a:t>tò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2364001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38</Words>
  <Application>Microsoft Office PowerPoint</Application>
  <PresentationFormat>Affichage à l'écran (16:9)</PresentationFormat>
  <Paragraphs>6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436</vt:lpstr>
      <vt:lpstr>1) Ny foko, ry Jehovah ô ! Mba ento ho Anao, Diovy ho fonenanao, Ho tsara sy vaovao.</vt:lpstr>
      <vt:lpstr>2) Fanahin’Andriamanitra ô ! Midína ato koa, Ovay ny saiko mba hadio Sy masina tokoa.</vt:lpstr>
      <vt:lpstr>3) Ny aiko no navotanao, Ry Jeso be fitia ! Mba hanompoako Anao, Ry Tompoko, avia !</vt:lpstr>
      <vt:lpstr>4) Ry sofiko, mba mihainoa ! Ry maso, mijere ! Ry tongotra aman-tanako, Hajao ny Tompo e !</vt:lpstr>
      <vt:lpstr>5) Ry tena sy fanahy koa ! Avia hankatò Ny tenin’ny Mpanavotra, Izay masina sy tò.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436</dc:title>
  <dc:creator>ami</dc:creator>
  <cp:lastModifiedBy>ami</cp:lastModifiedBy>
  <cp:revision>1</cp:revision>
  <dcterms:created xsi:type="dcterms:W3CDTF">2014-10-27T18:37:27Z</dcterms:created>
  <dcterms:modified xsi:type="dcterms:W3CDTF">2014-10-27T18:42:17Z</dcterms:modified>
</cp:coreProperties>
</file>