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005576"/>
            <a:ext cx="7772400" cy="1102519"/>
          </a:xfrm>
        </p:spPr>
        <p:txBody>
          <a:bodyPr>
            <a:noAutofit/>
          </a:bodyPr>
          <a:lstStyle/>
          <a:p>
            <a:r>
              <a:rPr lang="fr-FR" sz="11500" b="1" dirty="0" smtClean="0"/>
              <a:t>437</a:t>
            </a:r>
            <a:endParaRPr lang="fr-FR" sz="115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400" b="1" i="1" dirty="0" smtClean="0">
                <a:solidFill>
                  <a:schemeClr val="tx1"/>
                </a:solidFill>
                <a:latin typeface="Algerian" pitchFamily="82" charset="0"/>
              </a:rPr>
              <a:t>RY JESO KRISTY TOMPO</a:t>
            </a:r>
            <a:endParaRPr lang="fr-FR" sz="4400" b="1" i="1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1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1470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</a:rPr>
              <a:t>1-</a:t>
            </a:r>
            <a:r>
              <a:rPr lang="en-GB" sz="4000" b="1" dirty="0" smtClean="0"/>
              <a:t> </a:t>
            </a:r>
            <a:r>
              <a:rPr lang="en-GB" sz="4000" b="1" dirty="0" err="1" smtClean="0"/>
              <a:t>Ry</a:t>
            </a:r>
            <a:r>
              <a:rPr lang="en-GB" sz="4000" b="1" dirty="0" smtClean="0"/>
              <a:t> </a:t>
            </a:r>
            <a:r>
              <a:rPr lang="en-GB" sz="4000" b="1" dirty="0" err="1"/>
              <a:t>Jeso</a:t>
            </a:r>
            <a:r>
              <a:rPr lang="en-GB" sz="4000" b="1" dirty="0"/>
              <a:t> Kristy </a:t>
            </a:r>
            <a:r>
              <a:rPr lang="en-GB" sz="4000" b="1" dirty="0" err="1"/>
              <a:t>Tompo</a:t>
            </a:r>
            <a:r>
              <a:rPr lang="en-GB" sz="4000" b="1" dirty="0"/>
              <a:t>,</a:t>
            </a:r>
            <a:endParaRPr lang="fr-FR" sz="4000" b="1" dirty="0"/>
          </a:p>
          <a:p>
            <a:pPr algn="ctr"/>
            <a:r>
              <a:rPr lang="en-GB" sz="4000" b="1" dirty="0" smtClean="0"/>
              <a:t>O </a:t>
            </a:r>
            <a:r>
              <a:rPr lang="en-GB" sz="4000" b="1" dirty="0"/>
              <a:t>! </a:t>
            </a:r>
            <a:r>
              <a:rPr lang="en-GB" sz="4000" b="1" dirty="0" err="1"/>
              <a:t>ampio</a:t>
            </a:r>
            <a:r>
              <a:rPr lang="en-GB" sz="4000" b="1" dirty="0"/>
              <a:t> </a:t>
            </a:r>
            <a:r>
              <a:rPr lang="en-GB" sz="4000" b="1" dirty="0" err="1"/>
              <a:t>ny</a:t>
            </a:r>
            <a:r>
              <a:rPr lang="en-GB" sz="4000" b="1" dirty="0"/>
              <a:t> </a:t>
            </a:r>
            <a:r>
              <a:rPr lang="en-GB" sz="4000" b="1" dirty="0" err="1"/>
              <a:t>olonao</a:t>
            </a:r>
            <a:r>
              <a:rPr lang="en-GB" sz="4000" b="1" dirty="0"/>
              <a:t> !</a:t>
            </a:r>
            <a:endParaRPr lang="fr-FR" sz="4000" b="1" dirty="0"/>
          </a:p>
          <a:p>
            <a:pPr algn="ctr"/>
            <a:r>
              <a:rPr lang="en-GB" sz="4000" b="1" dirty="0" err="1" smtClean="0"/>
              <a:t>Ampianaro</a:t>
            </a:r>
            <a:r>
              <a:rPr lang="en-GB" sz="4000" b="1" dirty="0" smtClean="0"/>
              <a:t> </a:t>
            </a:r>
            <a:r>
              <a:rPr lang="en-GB" sz="4000" b="1" dirty="0" err="1"/>
              <a:t>mba</a:t>
            </a:r>
            <a:r>
              <a:rPr lang="en-GB" sz="4000" b="1" dirty="0"/>
              <a:t> </a:t>
            </a:r>
            <a:r>
              <a:rPr lang="en-GB" sz="4000" b="1" dirty="0" err="1"/>
              <a:t>hanompo</a:t>
            </a:r>
            <a:endParaRPr lang="fr-FR" sz="4000" b="1" dirty="0"/>
          </a:p>
          <a:p>
            <a:pPr algn="ctr"/>
            <a:r>
              <a:rPr lang="en-GB" sz="4000" b="1" dirty="0" err="1" smtClean="0"/>
              <a:t>Sy</a:t>
            </a:r>
            <a:r>
              <a:rPr lang="en-GB" sz="4000" b="1" dirty="0" smtClean="0"/>
              <a:t> </a:t>
            </a:r>
            <a:r>
              <a:rPr lang="en-GB" sz="4000" b="1" dirty="0" err="1"/>
              <a:t>hanao</a:t>
            </a:r>
            <a:r>
              <a:rPr lang="en-GB" sz="4000" b="1" dirty="0"/>
              <a:t> </a:t>
            </a:r>
            <a:r>
              <a:rPr lang="en-GB" sz="4000" b="1" dirty="0" err="1"/>
              <a:t>ny</a:t>
            </a:r>
            <a:r>
              <a:rPr lang="en-GB" sz="4000" b="1" dirty="0"/>
              <a:t> </a:t>
            </a:r>
            <a:r>
              <a:rPr lang="en-GB" sz="4000" b="1" dirty="0" err="1"/>
              <a:t>sitrakao</a:t>
            </a:r>
            <a:r>
              <a:rPr lang="en-GB" sz="4000" b="1" dirty="0"/>
              <a:t> ;</a:t>
            </a:r>
            <a:endParaRPr lang="fr-FR" sz="4000" b="1" dirty="0"/>
          </a:p>
          <a:p>
            <a:pPr algn="ctr"/>
            <a:r>
              <a:rPr lang="en-GB" sz="4000" b="1" dirty="0" err="1" smtClean="0"/>
              <a:t>Malemy</a:t>
            </a:r>
            <a:r>
              <a:rPr lang="en-GB" sz="4000" b="1" dirty="0" smtClean="0"/>
              <a:t> </a:t>
            </a:r>
            <a:r>
              <a:rPr lang="en-GB" sz="4000" b="1" dirty="0" err="1"/>
              <a:t>aho</a:t>
            </a:r>
            <a:r>
              <a:rPr lang="en-GB" sz="4000" b="1" dirty="0"/>
              <a:t> re,</a:t>
            </a:r>
            <a:endParaRPr lang="fr-FR" sz="4000" b="1" dirty="0"/>
          </a:p>
          <a:p>
            <a:pPr algn="ctr"/>
            <a:r>
              <a:rPr lang="en-GB" sz="4000" b="1" dirty="0" err="1" smtClean="0"/>
              <a:t>Ka</a:t>
            </a:r>
            <a:r>
              <a:rPr lang="en-GB" sz="4000" b="1" dirty="0" smtClean="0"/>
              <a:t> </a:t>
            </a:r>
            <a:r>
              <a:rPr lang="en-GB" sz="4000" b="1" dirty="0" err="1"/>
              <a:t>omeo</a:t>
            </a:r>
            <a:r>
              <a:rPr lang="en-GB" sz="4000" b="1" dirty="0"/>
              <a:t> </a:t>
            </a:r>
            <a:r>
              <a:rPr lang="en-GB" sz="4000" b="1" dirty="0" err="1"/>
              <a:t>ny</a:t>
            </a:r>
            <a:r>
              <a:rPr lang="en-GB" sz="4000" b="1" dirty="0"/>
              <a:t> </a:t>
            </a:r>
            <a:r>
              <a:rPr lang="en-GB" sz="4000" b="1" dirty="0" err="1"/>
              <a:t>herinao</a:t>
            </a:r>
            <a:r>
              <a:rPr lang="en-GB" sz="4000" b="1" dirty="0"/>
              <a:t>,</a:t>
            </a:r>
            <a:endParaRPr lang="fr-FR" sz="4000" b="1" dirty="0"/>
          </a:p>
          <a:p>
            <a:pPr algn="ctr"/>
            <a:r>
              <a:rPr lang="en-GB" sz="4000" b="1" dirty="0" err="1" smtClean="0"/>
              <a:t>Tsy</a:t>
            </a:r>
            <a:r>
              <a:rPr lang="en-GB" sz="4000" b="1" dirty="0" smtClean="0"/>
              <a:t> </a:t>
            </a:r>
            <a:r>
              <a:rPr lang="en-GB" sz="4000" b="1" dirty="0" err="1"/>
              <a:t>hivily</a:t>
            </a:r>
            <a:r>
              <a:rPr lang="en-GB" sz="4000" b="1" dirty="0"/>
              <a:t>, </a:t>
            </a:r>
            <a:r>
              <a:rPr lang="en-GB" sz="4000" b="1" dirty="0" err="1"/>
              <a:t>tsy</a:t>
            </a:r>
            <a:r>
              <a:rPr lang="en-GB" sz="4000" b="1" dirty="0"/>
              <a:t> </a:t>
            </a:r>
            <a:r>
              <a:rPr lang="en-GB" sz="4000" b="1" dirty="0" err="1"/>
              <a:t>hania</a:t>
            </a:r>
            <a:r>
              <a:rPr lang="en-GB" sz="4000" b="1" dirty="0"/>
              <a:t>,</a:t>
            </a:r>
            <a:endParaRPr lang="fr-FR" sz="4000" b="1" dirty="0"/>
          </a:p>
          <a:p>
            <a:pPr algn="ctr"/>
            <a:r>
              <a:rPr lang="en-GB" sz="4000" b="1" dirty="0" err="1" smtClean="0"/>
              <a:t>Fa</a:t>
            </a:r>
            <a:r>
              <a:rPr lang="en-GB" sz="4000" b="1" dirty="0" smtClean="0"/>
              <a:t> </a:t>
            </a:r>
            <a:r>
              <a:rPr lang="en-GB" sz="4000" b="1" dirty="0" err="1"/>
              <a:t>hanara-dia</a:t>
            </a:r>
            <a:r>
              <a:rPr lang="en-GB" sz="4000" b="1" dirty="0"/>
              <a:t> </a:t>
            </a:r>
            <a:r>
              <a:rPr lang="en-GB" sz="4000" b="1" dirty="0" err="1"/>
              <a:t>Anao</a:t>
            </a:r>
            <a:r>
              <a:rPr lang="en-GB" sz="4000" b="1" dirty="0" smtClean="0"/>
              <a:t>.</a:t>
            </a:r>
            <a:r>
              <a:rPr lang="en-GB" sz="2800" dirty="0" smtClean="0"/>
              <a:t>    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9490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99542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!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vonjeo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 !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vonjeo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tantano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jereo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afoy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Avotray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1470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</a:rPr>
              <a:t>2-</a:t>
            </a:r>
            <a:r>
              <a:rPr lang="en-GB" sz="4000" b="1" dirty="0" smtClean="0"/>
              <a:t> </a:t>
            </a:r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foko</a:t>
            </a:r>
            <a:r>
              <a:rPr lang="en-GB" sz="4000" b="1" dirty="0"/>
              <a:t> </a:t>
            </a:r>
            <a:r>
              <a:rPr lang="en-GB" sz="4000" b="1" dirty="0" err="1"/>
              <a:t>mba</a:t>
            </a:r>
            <a:r>
              <a:rPr lang="en-GB" sz="4000" b="1" dirty="0"/>
              <a:t> </a:t>
            </a:r>
            <a:r>
              <a:rPr lang="en-GB" sz="4000" b="1" dirty="0" err="1"/>
              <a:t>diovy</a:t>
            </a:r>
            <a:r>
              <a:rPr lang="en-GB" sz="4000" b="1" dirty="0"/>
              <a:t>,</a:t>
            </a:r>
            <a:endParaRPr lang="fr-FR" sz="4000" b="1" dirty="0"/>
          </a:p>
          <a:p>
            <a:pPr algn="ctr"/>
            <a:r>
              <a:rPr lang="en-GB" sz="4000" b="1" dirty="0" err="1" smtClean="0"/>
              <a:t>Ry</a:t>
            </a:r>
            <a:r>
              <a:rPr lang="en-GB" sz="4000" b="1" dirty="0" smtClean="0"/>
              <a:t> </a:t>
            </a:r>
            <a:r>
              <a:rPr lang="en-GB" sz="4000" b="1" dirty="0" err="1"/>
              <a:t>Mpamonjy</a:t>
            </a:r>
            <a:r>
              <a:rPr lang="en-GB" sz="4000" b="1" dirty="0"/>
              <a:t> </a:t>
            </a:r>
            <a:r>
              <a:rPr lang="en-GB" sz="4000" b="1" dirty="0" err="1"/>
              <a:t>lehibe</a:t>
            </a:r>
            <a:r>
              <a:rPr lang="en-GB" sz="4000" b="1" dirty="0"/>
              <a:t> !</a:t>
            </a:r>
            <a:endParaRPr lang="fr-FR" sz="4000" b="1" dirty="0"/>
          </a:p>
          <a:p>
            <a:pPr algn="ctr"/>
            <a:r>
              <a:rPr lang="en-GB" sz="4000" b="1" dirty="0" err="1" smtClean="0"/>
              <a:t>Ka</a:t>
            </a:r>
            <a:r>
              <a:rPr lang="en-GB" sz="4000" b="1" dirty="0" smtClean="0"/>
              <a:t> </a:t>
            </a:r>
            <a:r>
              <a:rPr lang="en-GB" sz="4000" b="1" dirty="0" err="1"/>
              <a:t>ambeno</a:t>
            </a:r>
            <a:r>
              <a:rPr lang="en-GB" sz="4000" b="1" dirty="0"/>
              <a:t> </a:t>
            </a:r>
            <a:r>
              <a:rPr lang="en-GB" sz="4000" b="1" dirty="0" err="1"/>
              <a:t>sy</a:t>
            </a:r>
            <a:r>
              <a:rPr lang="en-GB" sz="4000" b="1" dirty="0"/>
              <a:t> </a:t>
            </a:r>
            <a:r>
              <a:rPr lang="en-GB" sz="4000" b="1" dirty="0" err="1"/>
              <a:t>arovy</a:t>
            </a:r>
            <a:r>
              <a:rPr lang="en-GB" sz="4000" b="1" dirty="0"/>
              <a:t>,</a:t>
            </a:r>
            <a:endParaRPr lang="fr-FR" sz="4000" b="1" dirty="0"/>
          </a:p>
          <a:p>
            <a:pPr algn="ctr"/>
            <a:r>
              <a:rPr lang="en-GB" sz="4000" b="1" dirty="0" smtClean="0"/>
              <a:t>Sao </a:t>
            </a:r>
            <a:r>
              <a:rPr lang="en-GB" sz="4000" b="1" dirty="0" err="1"/>
              <a:t>dia</a:t>
            </a:r>
            <a:r>
              <a:rPr lang="en-GB" sz="4000" b="1" dirty="0"/>
              <a:t> very </a:t>
            </a:r>
            <a:r>
              <a:rPr lang="en-GB" sz="4000" b="1" dirty="0" err="1"/>
              <a:t>aho</a:t>
            </a:r>
            <a:r>
              <a:rPr lang="en-GB" sz="4000" b="1" dirty="0"/>
              <a:t> re,</a:t>
            </a:r>
            <a:endParaRPr lang="fr-FR" sz="4000" b="1" dirty="0"/>
          </a:p>
          <a:p>
            <a:pPr algn="ctr"/>
            <a:r>
              <a:rPr lang="en-GB" sz="4000" b="1" dirty="0" err="1" smtClean="0"/>
              <a:t>Iriko</a:t>
            </a:r>
            <a:r>
              <a:rPr lang="en-GB" sz="4000" b="1" dirty="0" smtClean="0"/>
              <a:t> </a:t>
            </a:r>
            <a:r>
              <a:rPr lang="en-GB" sz="4000" b="1" dirty="0" err="1"/>
              <a:t>indrindra</a:t>
            </a:r>
            <a:r>
              <a:rPr lang="en-GB" sz="4000" b="1" dirty="0"/>
              <a:t> </a:t>
            </a:r>
            <a:r>
              <a:rPr lang="en-GB" sz="4000" b="1" dirty="0" err="1"/>
              <a:t>koa</a:t>
            </a:r>
            <a:endParaRPr lang="fr-FR" sz="4000" b="1" dirty="0"/>
          </a:p>
          <a:p>
            <a:pPr algn="ctr"/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hitombo</a:t>
            </a:r>
            <a:r>
              <a:rPr lang="en-GB" sz="4000" b="1" dirty="0"/>
              <a:t> </a:t>
            </a:r>
            <a:r>
              <a:rPr lang="en-GB" sz="4000" b="1" dirty="0" err="1"/>
              <a:t>sy</a:t>
            </a:r>
            <a:r>
              <a:rPr lang="en-GB" sz="4000" b="1" dirty="0"/>
              <a:t> </a:t>
            </a:r>
            <a:r>
              <a:rPr lang="en-GB" sz="4000" b="1" dirty="0" err="1"/>
              <a:t>hamoa</a:t>
            </a:r>
            <a:r>
              <a:rPr lang="en-GB" sz="4000" b="1" dirty="0"/>
              <a:t>,</a:t>
            </a:r>
            <a:endParaRPr lang="fr-FR" sz="4000" b="1" dirty="0"/>
          </a:p>
          <a:p>
            <a:pPr algn="ctr"/>
            <a:r>
              <a:rPr lang="en-GB" sz="4000" b="1" dirty="0" err="1" smtClean="0"/>
              <a:t>Ka</a:t>
            </a:r>
            <a:r>
              <a:rPr lang="en-GB" sz="4000" b="1" dirty="0" smtClean="0"/>
              <a:t> </a:t>
            </a:r>
            <a:r>
              <a:rPr lang="en-GB" sz="4000" b="1" dirty="0" err="1"/>
              <a:t>ny</a:t>
            </a:r>
            <a:r>
              <a:rPr lang="en-GB" sz="4000" b="1" dirty="0"/>
              <a:t> </a:t>
            </a:r>
            <a:r>
              <a:rPr lang="en-GB" sz="4000" b="1" dirty="0" err="1"/>
              <a:t>voka-tsoa</a:t>
            </a:r>
            <a:r>
              <a:rPr lang="en-GB" sz="4000" b="1" dirty="0"/>
              <a:t> </a:t>
            </a:r>
            <a:r>
              <a:rPr lang="en-GB" sz="4000" b="1" dirty="0" err="1"/>
              <a:t>rehetra</a:t>
            </a:r>
            <a:endParaRPr lang="fr-FR" sz="4000" b="1" dirty="0"/>
          </a:p>
          <a:p>
            <a:pPr algn="ctr"/>
            <a:r>
              <a:rPr lang="en-GB" sz="4000" b="1" dirty="0" err="1" smtClean="0"/>
              <a:t>Ho</a:t>
            </a:r>
            <a:r>
              <a:rPr lang="en-GB" sz="4000" b="1" dirty="0" smtClean="0"/>
              <a:t> </a:t>
            </a:r>
            <a:r>
              <a:rPr lang="en-GB" sz="4000" b="1" dirty="0" err="1"/>
              <a:t>Anao</a:t>
            </a:r>
            <a:r>
              <a:rPr lang="en-GB" sz="4000" b="1" dirty="0"/>
              <a:t>, </a:t>
            </a:r>
            <a:r>
              <a:rPr lang="en-GB" sz="4000" b="1" dirty="0" err="1"/>
              <a:t>ry</a:t>
            </a:r>
            <a:r>
              <a:rPr lang="en-GB" sz="4000" b="1" dirty="0"/>
              <a:t> </a:t>
            </a:r>
            <a:r>
              <a:rPr lang="en-GB" sz="4000" b="1" dirty="0" err="1"/>
              <a:t>Jeso</a:t>
            </a:r>
            <a:r>
              <a:rPr lang="en-GB" sz="4000" b="1" dirty="0"/>
              <a:t> ô </a:t>
            </a:r>
            <a:r>
              <a:rPr lang="en-GB" sz="4000" b="1" dirty="0" smtClean="0"/>
              <a:t>!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0062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99542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!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vonjeo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 !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vonjeo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tantano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jereo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afoy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Avotray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067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75272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FF0000"/>
                </a:solidFill>
              </a:rPr>
              <a:t>3-</a:t>
            </a:r>
            <a:r>
              <a:rPr lang="en-GB" sz="4000" b="1" dirty="0" smtClean="0"/>
              <a:t> </a:t>
            </a:r>
            <a:r>
              <a:rPr lang="en-GB" sz="4000" b="1" dirty="0" err="1" smtClean="0"/>
              <a:t>Mba</a:t>
            </a:r>
            <a:r>
              <a:rPr lang="en-GB" sz="4000" b="1" dirty="0" smtClean="0"/>
              <a:t> </a:t>
            </a:r>
            <a:r>
              <a:rPr lang="en-GB" sz="4000" b="1" dirty="0" err="1"/>
              <a:t>raisonao</a:t>
            </a:r>
            <a:r>
              <a:rPr lang="en-GB" sz="4000" b="1" dirty="0"/>
              <a:t>, </a:t>
            </a:r>
            <a:r>
              <a:rPr lang="en-GB" sz="4000" b="1" dirty="0" err="1"/>
              <a:t>ry</a:t>
            </a:r>
            <a:r>
              <a:rPr lang="en-GB" sz="4000" b="1" dirty="0"/>
              <a:t> </a:t>
            </a:r>
            <a:r>
              <a:rPr lang="en-GB" sz="4000" b="1" dirty="0" err="1"/>
              <a:t>Tompo</a:t>
            </a:r>
            <a:r>
              <a:rPr lang="en-GB" sz="4000" b="1" dirty="0"/>
              <a:t> !</a:t>
            </a:r>
            <a:endParaRPr lang="fr-FR" sz="4000" b="1" dirty="0"/>
          </a:p>
          <a:p>
            <a:pPr algn="ctr"/>
            <a:r>
              <a:rPr lang="en-GB" sz="4000" b="1" dirty="0" err="1" smtClean="0"/>
              <a:t>Ho</a:t>
            </a:r>
            <a:r>
              <a:rPr lang="en-GB" sz="4000" b="1" dirty="0" smtClean="0"/>
              <a:t> </a:t>
            </a:r>
            <a:r>
              <a:rPr lang="en-GB" sz="4000" b="1" dirty="0" err="1"/>
              <a:t>Anao</a:t>
            </a:r>
            <a:r>
              <a:rPr lang="en-GB" sz="4000" b="1" dirty="0"/>
              <a:t> </a:t>
            </a:r>
            <a:r>
              <a:rPr lang="en-GB" sz="4000" b="1" dirty="0" err="1"/>
              <a:t>tokoa</a:t>
            </a:r>
            <a:r>
              <a:rPr lang="en-GB" sz="4000" b="1" dirty="0"/>
              <a:t> </a:t>
            </a:r>
            <a:r>
              <a:rPr lang="en-GB" sz="4000" b="1" dirty="0" err="1"/>
              <a:t>izao</a:t>
            </a:r>
            <a:endParaRPr lang="fr-FR" sz="4000" b="1" dirty="0"/>
          </a:p>
          <a:p>
            <a:pPr algn="ctr"/>
            <a:r>
              <a:rPr lang="en-GB" sz="4000" b="1" i="1" dirty="0" err="1" smtClean="0"/>
              <a:t>I</a:t>
            </a:r>
            <a:r>
              <a:rPr lang="en-GB" sz="4000" b="1" dirty="0" err="1" smtClean="0"/>
              <a:t>zay</a:t>
            </a:r>
            <a:r>
              <a:rPr lang="en-GB" sz="4000" b="1" dirty="0" smtClean="0"/>
              <a:t> </a:t>
            </a:r>
            <a:r>
              <a:rPr lang="en-GB" sz="4000" b="1" dirty="0" err="1"/>
              <a:t>ananay</a:t>
            </a:r>
            <a:r>
              <a:rPr lang="en-GB" sz="4000" b="1" dirty="0"/>
              <a:t> </a:t>
            </a:r>
            <a:r>
              <a:rPr lang="en-GB" sz="4000" b="1" dirty="0" err="1"/>
              <a:t>rehetra</a:t>
            </a:r>
            <a:r>
              <a:rPr lang="en-GB" sz="4000" b="1" dirty="0"/>
              <a:t>,</a:t>
            </a:r>
            <a:endParaRPr lang="fr-FR" sz="4000" b="1" dirty="0"/>
          </a:p>
          <a:p>
            <a:pPr algn="ctr"/>
            <a:r>
              <a:rPr lang="en-GB" sz="4000" b="1" dirty="0" err="1" smtClean="0"/>
              <a:t>K</a:t>
            </a:r>
            <a:r>
              <a:rPr lang="en-GB" sz="4000" b="1" i="1" dirty="0" err="1" smtClean="0"/>
              <a:t>a</a:t>
            </a:r>
            <a:r>
              <a:rPr lang="en-GB" sz="4000" b="1" dirty="0" smtClean="0"/>
              <a:t> </a:t>
            </a:r>
            <a:r>
              <a:rPr lang="en-GB" sz="4000" b="1" dirty="0" err="1"/>
              <a:t>anarano</a:t>
            </a:r>
            <a:r>
              <a:rPr lang="en-GB" sz="4000" b="1" dirty="0"/>
              <a:t> </a:t>
            </a:r>
            <a:r>
              <a:rPr lang="en-GB" sz="4000" b="1" dirty="0" err="1"/>
              <a:t>fo</a:t>
            </a:r>
            <a:r>
              <a:rPr lang="en-GB" sz="4000" b="1" dirty="0"/>
              <a:t> </a:t>
            </a:r>
            <a:r>
              <a:rPr lang="en-GB" sz="4000" b="1" dirty="0" err="1"/>
              <a:t>izao</a:t>
            </a:r>
            <a:r>
              <a:rPr lang="en-GB" sz="4000" b="1" dirty="0"/>
              <a:t>,</a:t>
            </a:r>
            <a:endParaRPr lang="fr-FR" sz="4000" b="1" dirty="0"/>
          </a:p>
          <a:p>
            <a:pPr algn="ctr"/>
            <a:r>
              <a:rPr lang="en-GB" sz="4000" b="1" dirty="0" err="1" smtClean="0"/>
              <a:t>Fa</a:t>
            </a:r>
            <a:r>
              <a:rPr lang="en-GB" sz="4000" b="1" dirty="0" smtClean="0"/>
              <a:t> </a:t>
            </a:r>
            <a:r>
              <a:rPr lang="en-GB" sz="4000" b="1" dirty="0" err="1"/>
              <a:t>maty</a:t>
            </a:r>
            <a:r>
              <a:rPr lang="en-GB" sz="4000" b="1" dirty="0"/>
              <a:t> </a:t>
            </a:r>
            <a:r>
              <a:rPr lang="en-GB" sz="4000" b="1" dirty="0" err="1"/>
              <a:t>Hianao</a:t>
            </a:r>
            <a:endParaRPr lang="fr-FR" sz="4000" b="1" dirty="0"/>
          </a:p>
          <a:p>
            <a:pPr algn="ctr"/>
            <a:r>
              <a:rPr lang="en-GB" sz="4000" b="1" dirty="0" err="1" smtClean="0"/>
              <a:t>No</a:t>
            </a:r>
            <a:r>
              <a:rPr lang="en-GB" sz="4000" b="1" i="1" dirty="0" err="1" smtClean="0"/>
              <a:t>ho</a:t>
            </a:r>
            <a:r>
              <a:rPr lang="en-GB" sz="4000" b="1" dirty="0" smtClean="0"/>
              <a:t> </a:t>
            </a:r>
            <a:r>
              <a:rPr lang="en-GB" sz="4000" b="1" dirty="0" err="1"/>
              <a:t>ny</a:t>
            </a:r>
            <a:r>
              <a:rPr lang="en-GB" sz="4000" b="1" dirty="0"/>
              <a:t> </a:t>
            </a:r>
            <a:r>
              <a:rPr lang="en-GB" sz="4000" b="1" dirty="0" err="1"/>
              <a:t>fitiavanao</a:t>
            </a:r>
            <a:r>
              <a:rPr lang="en-GB" sz="4000" b="1" dirty="0"/>
              <a:t>,</a:t>
            </a:r>
            <a:endParaRPr lang="fr-FR" sz="4000" b="1" dirty="0"/>
          </a:p>
          <a:p>
            <a:pPr algn="ctr"/>
            <a:r>
              <a:rPr lang="en-GB" sz="4000" b="1" dirty="0" err="1" smtClean="0"/>
              <a:t>Ka</a:t>
            </a:r>
            <a:r>
              <a:rPr lang="en-GB" sz="4000" b="1" dirty="0" smtClean="0"/>
              <a:t> </a:t>
            </a:r>
            <a:r>
              <a:rPr lang="en-GB" sz="4000" b="1" dirty="0" err="1"/>
              <a:t>tsy</a:t>
            </a:r>
            <a:r>
              <a:rPr lang="en-GB" sz="4000" b="1" dirty="0"/>
              <a:t> </a:t>
            </a:r>
            <a:r>
              <a:rPr lang="en-GB" sz="4000" b="1" dirty="0" err="1"/>
              <a:t>hainay</a:t>
            </a:r>
            <a:r>
              <a:rPr lang="en-GB" sz="4000" b="1" dirty="0"/>
              <a:t> </a:t>
            </a:r>
            <a:r>
              <a:rPr lang="en-GB" sz="4000" b="1" dirty="0" err="1"/>
              <a:t>hadinoina</a:t>
            </a:r>
            <a:endParaRPr lang="fr-FR" sz="4000" b="1" dirty="0"/>
          </a:p>
          <a:p>
            <a:pPr algn="ctr"/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fitiavanao</a:t>
            </a:r>
            <a:r>
              <a:rPr lang="en-GB" sz="4000" b="1" dirty="0"/>
              <a:t> </a:t>
            </a:r>
            <a:r>
              <a:rPr lang="en-GB" sz="4000" b="1" dirty="0" err="1"/>
              <a:t>anay</a:t>
            </a:r>
            <a:r>
              <a:rPr lang="en-GB" sz="4000" b="1" dirty="0"/>
              <a:t> </a:t>
            </a:r>
            <a:r>
              <a:rPr lang="en-GB" sz="4000" b="1" dirty="0" smtClean="0"/>
              <a:t>: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73398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99542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!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vonjeo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 !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vonjeo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tantano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jereo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afoy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Avotray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62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185</Words>
  <Application>Microsoft Office PowerPoint</Application>
  <PresentationFormat>Affichage à l'écran (16:9)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437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437</dc:title>
  <dc:creator>FJKM-AMI</dc:creator>
  <cp:lastModifiedBy>ami</cp:lastModifiedBy>
  <cp:revision>5</cp:revision>
  <dcterms:created xsi:type="dcterms:W3CDTF">2014-01-09T18:08:48Z</dcterms:created>
  <dcterms:modified xsi:type="dcterms:W3CDTF">2014-10-27T18:47:27Z</dcterms:modified>
</cp:coreProperties>
</file>