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4" y="-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7222-8A62-470D-9BEB-6F651063CBF8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1C65-885E-4A5E-B9C8-FE21EB7199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44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7222-8A62-470D-9BEB-6F651063CBF8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1C65-885E-4A5E-B9C8-FE21EB7199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09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7222-8A62-470D-9BEB-6F651063CBF8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1C65-885E-4A5E-B9C8-FE21EB7199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30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7222-8A62-470D-9BEB-6F651063CBF8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1C65-885E-4A5E-B9C8-FE21EB7199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04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7222-8A62-470D-9BEB-6F651063CBF8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1C65-885E-4A5E-B9C8-FE21EB7199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66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7222-8A62-470D-9BEB-6F651063CBF8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1C65-885E-4A5E-B9C8-FE21EB7199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29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7222-8A62-470D-9BEB-6F651063CBF8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1C65-885E-4A5E-B9C8-FE21EB7199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9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7222-8A62-470D-9BEB-6F651063CBF8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1C65-885E-4A5E-B9C8-FE21EB7199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888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7222-8A62-470D-9BEB-6F651063CBF8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1C65-885E-4A5E-B9C8-FE21EB7199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39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7222-8A62-470D-9BEB-6F651063CBF8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1C65-885E-4A5E-B9C8-FE21EB7199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4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7222-8A62-470D-9BEB-6F651063CBF8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1C65-885E-4A5E-B9C8-FE21EB7199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45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77222-8A62-470D-9BEB-6F651063CBF8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41C65-885E-4A5E-B9C8-FE21EB7199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41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31590"/>
            <a:ext cx="7772400" cy="1102519"/>
          </a:xfrm>
        </p:spPr>
        <p:txBody>
          <a:bodyPr>
            <a:noAutofit/>
          </a:bodyPr>
          <a:lstStyle/>
          <a:p>
            <a:r>
              <a:rPr lang="en-US" sz="16600" b="1" dirty="0" smtClean="0"/>
              <a:t>438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562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5-</a:t>
            </a:r>
            <a:r>
              <a:rPr lang="en-GB" sz="6600" b="1" dirty="0" smtClean="0"/>
              <a:t> </a:t>
            </a:r>
            <a:r>
              <a:rPr lang="en-GB" sz="6600" b="1" dirty="0" err="1"/>
              <a:t>Ra</a:t>
            </a:r>
            <a:r>
              <a:rPr lang="en-GB" sz="6600" b="1" i="1" dirty="0" err="1"/>
              <a:t>ha</a:t>
            </a:r>
            <a:r>
              <a:rPr lang="en-GB" sz="6600" b="1" dirty="0"/>
              <a:t> </a:t>
            </a:r>
            <a:r>
              <a:rPr lang="en-GB" sz="6600" b="1" dirty="0" err="1"/>
              <a:t>avy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hodianay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Ho</a:t>
            </a:r>
            <a:r>
              <a:rPr lang="en-GB" sz="6600" b="1" dirty="0" smtClean="0"/>
              <a:t> </a:t>
            </a:r>
            <a:r>
              <a:rPr lang="en-GB" sz="6600" b="1" dirty="0"/>
              <a:t>any </a:t>
            </a:r>
            <a:r>
              <a:rPr lang="en-GB" sz="6600" b="1" dirty="0" err="1"/>
              <a:t>Aminao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/>
              <a:t>raiso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fanahinay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Ho</a:t>
            </a:r>
            <a:r>
              <a:rPr lang="en-GB" sz="6600" b="1" dirty="0" smtClean="0"/>
              <a:t> </a:t>
            </a:r>
            <a:r>
              <a:rPr lang="en-GB" sz="6600" b="1" dirty="0" err="1"/>
              <a:t>ao</a:t>
            </a:r>
            <a:r>
              <a:rPr lang="en-GB" sz="6600" b="1" dirty="0"/>
              <a:t> an-</a:t>
            </a:r>
            <a:r>
              <a:rPr lang="en-GB" sz="6600" b="1" dirty="0" err="1"/>
              <a:t>dapanao</a:t>
            </a:r>
            <a:r>
              <a:rPr lang="en-GB" sz="6600" b="1" dirty="0"/>
              <a:t> :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4127942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:,: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Avia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:,: 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handray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fonay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:,: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Avia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:,: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Tomponay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endParaRPr lang="fr-FR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905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1-</a:t>
            </a:r>
            <a:r>
              <a:rPr lang="en-GB" sz="6000" b="1" dirty="0" smtClean="0"/>
              <a:t> </a:t>
            </a:r>
            <a:r>
              <a:rPr lang="en-GB" sz="6000" b="1" dirty="0" err="1"/>
              <a:t>Avia</a:t>
            </a:r>
            <a:r>
              <a:rPr lang="en-GB" sz="6000" b="1" dirty="0"/>
              <a:t>, Jehovah </a:t>
            </a:r>
            <a:r>
              <a:rPr lang="en-GB" sz="6000" b="1" dirty="0" err="1"/>
              <a:t>Tomponay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Handray</a:t>
            </a:r>
            <a:r>
              <a:rPr lang="en-GB" sz="6000" b="1" dirty="0" smtClean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vavakay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 err="1"/>
              <a:t>mitaraina</a:t>
            </a:r>
            <a:r>
              <a:rPr lang="en-GB" sz="6000" b="1" dirty="0"/>
              <a:t> </a:t>
            </a:r>
            <a:r>
              <a:rPr lang="en-GB" sz="6000" b="1" dirty="0" err="1"/>
              <a:t>izahay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Valio</a:t>
            </a:r>
            <a:r>
              <a:rPr lang="en-GB" sz="6000" b="1" dirty="0" smtClean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hatakay</a:t>
            </a:r>
            <a:r>
              <a:rPr lang="en-GB" sz="6000" b="1" dirty="0"/>
              <a:t> </a:t>
            </a:r>
            <a:r>
              <a:rPr lang="en-GB" sz="6000" b="1" dirty="0" smtClean="0"/>
              <a:t>: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91421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:,: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Avia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:,: 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handray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fonay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:,: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Avia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:,: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Tomponay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endParaRPr lang="fr-FR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163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2-</a:t>
            </a:r>
            <a:r>
              <a:rPr lang="en-GB" sz="6600" b="1" dirty="0" smtClean="0"/>
              <a:t> </a:t>
            </a:r>
            <a:r>
              <a:rPr lang="en-GB" sz="6600" b="1" dirty="0" err="1"/>
              <a:t>Savao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alahelom-po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/>
              <a:t>hifalianay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smtClean="0"/>
              <a:t>Na </a:t>
            </a:r>
            <a:r>
              <a:rPr lang="en-GB" sz="6600" b="1" dirty="0" err="1"/>
              <a:t>mafy</a:t>
            </a:r>
            <a:r>
              <a:rPr lang="en-GB" sz="6600" b="1" dirty="0"/>
              <a:t> </a:t>
            </a:r>
            <a:r>
              <a:rPr lang="en-GB" sz="6600" b="1" dirty="0" err="1"/>
              <a:t>aza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manjo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Matoky</a:t>
            </a:r>
            <a:r>
              <a:rPr lang="en-GB" sz="6600" b="1" dirty="0" smtClean="0"/>
              <a:t> </a:t>
            </a:r>
            <a:r>
              <a:rPr lang="en-GB" sz="6600" b="1" dirty="0" err="1"/>
              <a:t>izahay</a:t>
            </a:r>
            <a:r>
              <a:rPr lang="en-GB" sz="6600" b="1" dirty="0"/>
              <a:t> :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68649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:,: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Avia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:,: 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handray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fonay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:,: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Avia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:,: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Tomponay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endParaRPr lang="fr-FR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629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3-</a:t>
            </a:r>
            <a:r>
              <a:rPr lang="en-GB" sz="6600" b="1" dirty="0" smtClean="0"/>
              <a:t> </a:t>
            </a:r>
            <a:r>
              <a:rPr lang="en-GB" sz="6600" b="1" dirty="0" err="1"/>
              <a:t>Avia</a:t>
            </a:r>
            <a:r>
              <a:rPr lang="en-GB" sz="6600" b="1" dirty="0"/>
              <a:t>,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taomy</a:t>
            </a:r>
            <a:r>
              <a:rPr lang="en-GB" sz="6600" b="1" dirty="0"/>
              <a:t> </a:t>
            </a:r>
            <a:r>
              <a:rPr lang="en-GB" sz="6600" b="1" dirty="0" err="1"/>
              <a:t>izahay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Ho</a:t>
            </a:r>
            <a:r>
              <a:rPr lang="en-GB" sz="6600" b="1" dirty="0" smtClean="0"/>
              <a:t> </a:t>
            </a:r>
            <a:r>
              <a:rPr lang="en-GB" sz="6600" b="1" dirty="0" err="1"/>
              <a:t>tonga</a:t>
            </a:r>
            <a:r>
              <a:rPr lang="en-GB" sz="6600" b="1" dirty="0"/>
              <a:t> </a:t>
            </a:r>
            <a:r>
              <a:rPr lang="en-GB" sz="6600" b="1" dirty="0" err="1"/>
              <a:t>zanakao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/>
              <a:t>averenonao</a:t>
            </a:r>
            <a:r>
              <a:rPr lang="en-GB" sz="6600" b="1" dirty="0"/>
              <a:t> </a:t>
            </a:r>
            <a:r>
              <a:rPr lang="en-GB" sz="6600" b="1" dirty="0" err="1"/>
              <a:t>indray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/>
              <a:t>te-ho</a:t>
            </a:r>
            <a:r>
              <a:rPr lang="en-GB" sz="6600" b="1" dirty="0"/>
              <a:t> </a:t>
            </a:r>
            <a:r>
              <a:rPr lang="en-GB" sz="6600" b="1" dirty="0" err="1"/>
              <a:t>olonao</a:t>
            </a:r>
            <a:r>
              <a:rPr lang="en-GB" sz="6600" b="1" dirty="0"/>
              <a:t> :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03133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:,: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Avia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:,: 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handray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fonay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:,: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Avia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:,: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Tomponay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endParaRPr lang="fr-FR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0831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4-</a:t>
            </a:r>
            <a:r>
              <a:rPr lang="en-GB" sz="6600" b="1" dirty="0" smtClean="0"/>
              <a:t> </a:t>
            </a:r>
            <a:r>
              <a:rPr lang="en-GB" sz="6600" b="1" dirty="0" err="1"/>
              <a:t>Manolo-tena</a:t>
            </a:r>
            <a:r>
              <a:rPr lang="en-GB" sz="6600" b="1" dirty="0"/>
              <a:t> </a:t>
            </a:r>
            <a:r>
              <a:rPr lang="en-GB" sz="6600" b="1" dirty="0" err="1"/>
              <a:t>izahay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mpanomponao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fonay</a:t>
            </a:r>
            <a:r>
              <a:rPr lang="en-GB" sz="6600" b="1" dirty="0"/>
              <a:t> no </a:t>
            </a:r>
            <a:r>
              <a:rPr lang="en-GB" sz="6600" b="1" dirty="0" err="1"/>
              <a:t>atolotray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Ka</a:t>
            </a:r>
            <a:r>
              <a:rPr lang="en-GB" sz="6600" b="1" dirty="0" smtClean="0"/>
              <a:t> </a:t>
            </a:r>
            <a:r>
              <a:rPr lang="en-GB" sz="6600" b="1" dirty="0" err="1"/>
              <a:t>raiso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 :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174735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:,: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Avia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:,: 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handray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fonay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:,: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Avia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:,: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Tomponay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endParaRPr lang="fr-FR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12175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42</Words>
  <Application>Microsoft Office PowerPoint</Application>
  <PresentationFormat>Affichage à l'écran (16:9)</PresentationFormat>
  <Paragraphs>11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438</vt:lpstr>
      <vt:lpstr>1- Avia, Jehovah Tomponay, Handray ny vavakay, Fa mitaraina izahay, Valio ny hatakay :</vt:lpstr>
      <vt:lpstr>:,: Avia :,:  handray ny fonay, :,: Avia, :,: ry Tomponay !</vt:lpstr>
      <vt:lpstr>2- Savao ny alahelom-po, Mba hifalianay ; Na mafy aza ny manjo, Matoky izahay :</vt:lpstr>
      <vt:lpstr>:,: Avia :,:  handray ny fonay, :,: Avia, :,: ry Tomponay !</vt:lpstr>
      <vt:lpstr>3- Avia, ka taomy izahay, Ho tonga zanakao ; Mba averenonao indray, Fa te-ho olonao :</vt:lpstr>
      <vt:lpstr>:,: Avia :,:  handray ny fonay, :,: Avia, :,: ry Tomponay !</vt:lpstr>
      <vt:lpstr>4- Manolo-tena izahay Mba ho mpanomponao ; Ny fonay no atolotray, Ka raiso ho Anao :</vt:lpstr>
      <vt:lpstr>:,: Avia :,:  handray ny fonay, :,: Avia, :,: ry Tomponay !</vt:lpstr>
      <vt:lpstr>5- Raha avy ny hodianay Ho any Aminao Mba raiso ny fanahinay Ho ao an-dapanao :</vt:lpstr>
      <vt:lpstr>:,: Avia :,:  handray ny fonay, :,: Avia, :,: ry Tomponay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ami</dc:creator>
  <cp:lastModifiedBy>ami</cp:lastModifiedBy>
  <cp:revision>2</cp:revision>
  <dcterms:created xsi:type="dcterms:W3CDTF">2014-10-27T18:42:19Z</dcterms:created>
  <dcterms:modified xsi:type="dcterms:W3CDTF">2014-10-27T19:00:22Z</dcterms:modified>
</cp:coreProperties>
</file>