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9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81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8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960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9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39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342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364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96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469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94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8A562-6D9A-4748-BE24-D3B5588DB67B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C930-CCED-4BC0-8845-171131033D6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47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Autofit/>
          </a:bodyPr>
          <a:lstStyle/>
          <a:p>
            <a:r>
              <a:rPr lang="en-US" sz="16600" b="1" dirty="0" smtClean="0"/>
              <a:t>439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10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1-</a:t>
            </a:r>
            <a:r>
              <a:rPr lang="en-GB" sz="7200" b="1" dirty="0" smtClean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taomy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Tompo</a:t>
            </a:r>
            <a:r>
              <a:rPr lang="en-GB" sz="7200" b="1" dirty="0"/>
              <a:t> 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tonga</a:t>
            </a:r>
            <a:r>
              <a:rPr lang="en-GB" sz="7200" b="1" dirty="0"/>
              <a:t> </a:t>
            </a:r>
            <a:r>
              <a:rPr lang="en-GB" sz="7200" b="1" dirty="0" err="1"/>
              <a:t>zanakao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Madio</a:t>
            </a:r>
            <a:r>
              <a:rPr lang="en-GB" sz="7200" b="1" dirty="0" smtClean="0"/>
              <a:t> </a:t>
            </a:r>
            <a:r>
              <a:rPr lang="en-GB" sz="7200" b="1" dirty="0"/>
              <a:t>am-</a:t>
            </a:r>
            <a:r>
              <a:rPr lang="en-GB" sz="7200" b="1" dirty="0" err="1"/>
              <a:t>po</a:t>
            </a:r>
            <a:r>
              <a:rPr lang="en-GB" sz="7200" b="1" dirty="0"/>
              <a:t>,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8910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taomy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ti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 </a:t>
            </a:r>
            <a:r>
              <a:rPr lang="en-GB" sz="7200" b="1" dirty="0" err="1"/>
              <a:t>tokoa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 </a:t>
            </a:r>
            <a:r>
              <a:rPr lang="en-GB" sz="7200" b="1" dirty="0" err="1"/>
              <a:t>atolotro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Mba</a:t>
            </a:r>
            <a:r>
              <a:rPr lang="en-GB" sz="7200" b="1" dirty="0" smtClean="0"/>
              <a:t> </a:t>
            </a:r>
            <a:r>
              <a:rPr lang="en-GB" sz="7200" b="1" dirty="0" err="1"/>
              <a:t>raisonao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4463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2-</a:t>
            </a:r>
            <a:r>
              <a:rPr lang="en-GB" sz="7200" b="1" dirty="0" smtClean="0"/>
              <a:t> </a:t>
            </a:r>
            <a:r>
              <a:rPr lang="en-GB" sz="7200" b="1" dirty="0" err="1"/>
              <a:t>Tariho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Ry</a:t>
            </a:r>
            <a:r>
              <a:rPr lang="en-GB" sz="7200" b="1" dirty="0" smtClean="0"/>
              <a:t> </a:t>
            </a:r>
            <a:r>
              <a:rPr lang="en-GB" sz="7200" b="1" dirty="0" err="1"/>
              <a:t>Jeso</a:t>
            </a:r>
            <a:r>
              <a:rPr lang="en-GB" sz="7200" b="1" dirty="0"/>
              <a:t> 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Aza</a:t>
            </a:r>
            <a:r>
              <a:rPr lang="en-GB" sz="7200" b="1" dirty="0" smtClean="0"/>
              <a:t> </a:t>
            </a:r>
            <a:r>
              <a:rPr lang="en-GB" sz="7200" b="1" dirty="0" err="1"/>
              <a:t>ilaozanao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/>
              <a:t>be </a:t>
            </a:r>
            <a:r>
              <a:rPr lang="en-GB" sz="7200" b="1" dirty="0" err="1"/>
              <a:t>manjo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8871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err="1"/>
              <a:t>Trotroy</a:t>
            </a:r>
            <a:r>
              <a:rPr lang="en-GB" sz="7200" b="1" dirty="0"/>
              <a:t> an-</a:t>
            </a:r>
            <a:r>
              <a:rPr lang="en-GB" sz="7200" b="1" dirty="0" err="1"/>
              <a:t>tratranao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ondrikelinao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ento</a:t>
            </a:r>
            <a:r>
              <a:rPr lang="en-GB" sz="7200" b="1" dirty="0"/>
              <a:t> </a:t>
            </a:r>
            <a:r>
              <a:rPr lang="en-GB" sz="7200" b="1" dirty="0" err="1"/>
              <a:t>mody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Ilay</a:t>
            </a:r>
            <a:r>
              <a:rPr lang="en-GB" sz="7200" b="1" dirty="0" smtClean="0"/>
              <a:t> </a:t>
            </a:r>
            <a:r>
              <a:rPr lang="en-GB" sz="7200" b="1" dirty="0" err="1"/>
              <a:t>nani</a:t>
            </a:r>
            <a:r>
              <a:rPr lang="en-GB" sz="7200" b="1" i="1" dirty="0" err="1"/>
              <a:t>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62235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3-</a:t>
            </a:r>
            <a:r>
              <a:rPr lang="en-GB" sz="7200" b="1" dirty="0" smtClean="0"/>
              <a:t> </a:t>
            </a:r>
            <a:r>
              <a:rPr lang="en-GB" sz="7200" b="1" dirty="0" err="1"/>
              <a:t>Diovy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Fanahy</a:t>
            </a:r>
            <a:r>
              <a:rPr lang="en-GB" sz="7200" b="1" dirty="0" smtClean="0"/>
              <a:t> </a:t>
            </a:r>
            <a:r>
              <a:rPr lang="en-GB" sz="7200" b="1" dirty="0"/>
              <a:t>ô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Dini</a:t>
            </a:r>
            <a:r>
              <a:rPr lang="en-GB" sz="7200" b="1" i="1" dirty="0" err="1" smtClean="0"/>
              <a:t>ho</a:t>
            </a:r>
            <a:r>
              <a:rPr lang="en-GB" sz="7200" b="1" dirty="0" smtClean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hazavao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toetro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278076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7200" b="1" dirty="0" err="1"/>
              <a:t>Diovy</a:t>
            </a:r>
            <a:r>
              <a:rPr lang="en-GB" sz="7200" b="1" dirty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 </a:t>
            </a:r>
            <a:r>
              <a:rPr lang="en-GB" sz="7200" b="1" dirty="0" err="1"/>
              <a:t>ovay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vao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Ka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fanahiko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Onenonao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8119959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439</vt:lpstr>
      <vt:lpstr>1- Mba taomy aho e, Ry Tompo ô ! Ho tonga zanakao Madio am-po,</vt:lpstr>
      <vt:lpstr> Mba taomy aho e, Ho tia Anao tokoa ! Ny fo atolotro Mba raisonao.</vt:lpstr>
      <vt:lpstr>2- Tariho aho e, Ry Jeso ô ! Aza ilaozanao, Fa be manjo.</vt:lpstr>
      <vt:lpstr>Trotroy an-tratranao Ny ondrikelinao, Ka ento mody izao Ilay nania.</vt:lpstr>
      <vt:lpstr>3- Diovy aho e, Fanahy ô ! Diniho sy hazavao, Ny toetro.</vt:lpstr>
      <vt:lpstr>Diovy aho e, Ny fo ovay ho vao, Ka ny fanahiko Onenonao.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439</dc:title>
  <dc:creator>ami</dc:creator>
  <cp:lastModifiedBy>ami</cp:lastModifiedBy>
  <cp:revision>1</cp:revision>
  <dcterms:created xsi:type="dcterms:W3CDTF">2014-10-27T19:00:24Z</dcterms:created>
  <dcterms:modified xsi:type="dcterms:W3CDTF">2014-10-27T19:05:36Z</dcterms:modified>
</cp:coreProperties>
</file>