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7AF05-463A-4523-B428-7B154690498A}" type="datetimeFigureOut">
              <a:rPr lang="fr-FR" smtClean="0"/>
              <a:t>05/09/2021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3D17-BC28-41FB-A376-8D5DF05C3CA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93504"/>
            <a:ext cx="6400800" cy="1314450"/>
          </a:xfrm>
        </p:spPr>
        <p:txBody>
          <a:bodyPr>
            <a:normAutofit/>
          </a:bodyPr>
          <a:lstStyle/>
          <a:p>
            <a:r>
              <a:rPr lang="en-GB" sz="4000" i="1" dirty="0" err="1"/>
              <a:t>Indro</a:t>
            </a:r>
            <a:r>
              <a:rPr lang="en-GB" sz="4000" i="1" dirty="0"/>
              <a:t> </a:t>
            </a:r>
            <a:r>
              <a:rPr lang="en-GB" sz="4000" i="1" dirty="0" err="1"/>
              <a:t>Jeso</a:t>
            </a:r>
            <a:r>
              <a:rPr lang="en-GB" sz="4000" i="1" dirty="0"/>
              <a:t>, </a:t>
            </a:r>
            <a:r>
              <a:rPr lang="en-GB" sz="4000" i="1" dirty="0" err="1"/>
              <a:t>mba</a:t>
            </a:r>
            <a:r>
              <a:rPr lang="en-GB" sz="4000" i="1" dirty="0"/>
              <a:t> </a:t>
            </a:r>
            <a:r>
              <a:rPr lang="en-GB" sz="4000" i="1" dirty="0" err="1"/>
              <a:t>voay</a:t>
            </a:r>
            <a:r>
              <a:rPr lang="en-GB" sz="4000" i="1" dirty="0"/>
              <a:t> </a:t>
            </a:r>
            <a:endParaRPr lang="fr-FR" sz="4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73529"/>
            <a:ext cx="9144000" cy="4158462"/>
          </a:xfrm>
        </p:spPr>
        <p:txBody>
          <a:bodyPr>
            <a:noAutofit/>
          </a:bodyPr>
          <a:lstStyle/>
          <a:p>
            <a:r>
              <a:rPr lang="en-GB" sz="6400" b="1" dirty="0" smtClean="0"/>
              <a:t>1) </a:t>
            </a:r>
            <a:r>
              <a:rPr lang="en-GB" sz="6400" b="1" dirty="0" err="1"/>
              <a:t>Indro</a:t>
            </a:r>
            <a:r>
              <a:rPr lang="en-GB" sz="6400" b="1" dirty="0"/>
              <a:t> </a:t>
            </a:r>
            <a:r>
              <a:rPr lang="en-GB" sz="6400" b="1" dirty="0" err="1"/>
              <a:t>Jeso</a:t>
            </a:r>
            <a:r>
              <a:rPr lang="en-GB" sz="6400" b="1" dirty="0"/>
              <a:t>, </a:t>
            </a:r>
            <a:r>
              <a:rPr lang="en-GB" sz="6400" b="1" dirty="0" err="1"/>
              <a:t>mba</a:t>
            </a:r>
            <a:r>
              <a:rPr lang="en-GB" sz="6400" b="1" dirty="0"/>
              <a:t> </a:t>
            </a:r>
            <a:r>
              <a:rPr lang="en-GB" sz="6400" b="1" dirty="0" err="1"/>
              <a:t>vohay</a:t>
            </a:r>
            <a:r>
              <a:rPr lang="en-GB" sz="6400" b="1" dirty="0"/>
              <a:t> ;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Avy</a:t>
            </a:r>
            <a:r>
              <a:rPr lang="en-GB" sz="6600" b="1" dirty="0" smtClean="0"/>
              <a:t> </a:t>
            </a:r>
            <a:r>
              <a:rPr lang="en-GB" sz="6600" b="1" dirty="0"/>
              <a:t>ho </a:t>
            </a:r>
            <a:r>
              <a:rPr lang="en-GB" sz="6600" b="1" dirty="0" err="1"/>
              <a:t>Sakaizanao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smtClean="0"/>
              <a:t>M</a:t>
            </a:r>
            <a:r>
              <a:rPr lang="en-GB" sz="6600" b="1" dirty="0" err="1" smtClean="0"/>
              <a:t>ba</a:t>
            </a:r>
            <a:r>
              <a:rPr lang="en-GB" sz="6600" b="1" dirty="0" smtClean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73529"/>
            <a:ext cx="9144000" cy="4158462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Ilay</a:t>
            </a:r>
            <a:r>
              <a:rPr lang="en-GB" sz="7200" b="1" dirty="0" smtClean="0"/>
              <a:t> </a:t>
            </a:r>
            <a:r>
              <a:rPr lang="en-GB" sz="7200" b="1" dirty="0" err="1"/>
              <a:t>Malala</a:t>
            </a:r>
            <a:r>
              <a:rPr lang="en-GB" sz="7200" b="1" dirty="0"/>
              <a:t> </a:t>
            </a:r>
            <a:r>
              <a:rPr lang="en-GB" sz="7200" b="1" dirty="0" err="1"/>
              <a:t>fahizay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Sady</a:t>
            </a:r>
            <a:r>
              <a:rPr lang="en-GB" sz="7200" b="1" dirty="0" smtClean="0"/>
              <a:t> </a:t>
            </a:r>
            <a:r>
              <a:rPr lang="en-GB" sz="7200" b="1" dirty="0" err="1"/>
              <a:t>sitraky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Ray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Tonga </a:t>
            </a:r>
            <a:r>
              <a:rPr lang="en-GB" sz="7200" b="1" dirty="0"/>
              <a:t>ho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indray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Ka </a:t>
            </a:r>
            <a:r>
              <a:rPr lang="en-GB" sz="7200" b="1" dirty="0" err="1"/>
              <a:t>vohay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91024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73529"/>
            <a:ext cx="9252520" cy="4158462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2) </a:t>
            </a:r>
            <a:r>
              <a:rPr lang="en-GB" sz="6600" b="1" dirty="0" err="1"/>
              <a:t>Indro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,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ka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hajao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73529"/>
            <a:ext cx="9144000" cy="4158462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Honina</a:t>
            </a:r>
            <a:r>
              <a:rPr lang="en-GB" sz="7200" b="1" dirty="0" smtClean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 </a:t>
            </a:r>
            <a:r>
              <a:rPr lang="en-GB" sz="7200" b="1" dirty="0" err="1"/>
              <a:t>etý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Ho </a:t>
            </a:r>
            <a:r>
              <a:rPr lang="en-GB" sz="7200" b="1" dirty="0" err="1"/>
              <a:t>sakaiza</a:t>
            </a:r>
            <a:r>
              <a:rPr lang="en-GB" sz="7200" b="1" dirty="0"/>
              <a:t> </a:t>
            </a:r>
            <a:r>
              <a:rPr lang="en-GB" sz="7200" b="1" dirty="0" err="1"/>
              <a:t>hatrerý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Ho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mandrakizay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Ka </a:t>
            </a:r>
            <a:r>
              <a:rPr lang="en-GB" sz="7200" b="1" dirty="0" err="1"/>
              <a:t>vohay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698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65516"/>
            <a:ext cx="9144000" cy="4158462"/>
          </a:xfrm>
        </p:spPr>
        <p:txBody>
          <a:bodyPr>
            <a:noAutofit/>
          </a:bodyPr>
          <a:lstStyle/>
          <a:p>
            <a:r>
              <a:rPr lang="en-GB" sz="6400" b="1" dirty="0" smtClean="0"/>
              <a:t>3) </a:t>
            </a:r>
            <a:r>
              <a:rPr lang="en-GB" sz="6400" b="1" dirty="0" err="1"/>
              <a:t>Indro</a:t>
            </a:r>
            <a:r>
              <a:rPr lang="en-GB" sz="6400" b="1" dirty="0"/>
              <a:t> </a:t>
            </a:r>
            <a:r>
              <a:rPr lang="en-GB" sz="6400" b="1" dirty="0" err="1"/>
              <a:t>Jeso</a:t>
            </a:r>
            <a:r>
              <a:rPr lang="en-GB" sz="6400" b="1" dirty="0"/>
              <a:t>, </a:t>
            </a:r>
            <a:r>
              <a:rPr lang="en-GB" sz="6400" b="1" dirty="0" err="1"/>
              <a:t>mba</a:t>
            </a:r>
            <a:r>
              <a:rPr lang="en-GB" sz="6400" b="1" dirty="0"/>
              <a:t> </a:t>
            </a:r>
            <a:r>
              <a:rPr lang="en-GB" sz="6400" b="1" dirty="0" err="1"/>
              <a:t>vohay</a:t>
            </a:r>
            <a:r>
              <a:rPr lang="en-GB" sz="6400" b="1" dirty="0"/>
              <a:t> ;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Mbola</a:t>
            </a:r>
            <a:r>
              <a:rPr lang="en-GB" sz="6600" b="1" dirty="0" smtClean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ka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65516"/>
            <a:ext cx="9144000" cy="4158462"/>
          </a:xfrm>
        </p:spPr>
        <p:txBody>
          <a:bodyPr>
            <a:noAutofit/>
          </a:bodyPr>
          <a:lstStyle/>
          <a:p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mandao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err="1"/>
              <a:t>Raha</a:t>
            </a:r>
            <a:r>
              <a:rPr lang="fr-FR" sz="6600" b="1" dirty="0"/>
              <a:t> </a:t>
            </a:r>
            <a:r>
              <a:rPr lang="fr-FR" sz="6600" b="1" dirty="0" err="1"/>
              <a:t>ela</a:t>
            </a:r>
            <a:r>
              <a:rPr lang="fr-FR" sz="6600" b="1" dirty="0"/>
              <a:t> </a:t>
            </a:r>
            <a:r>
              <a:rPr lang="fr-FR" sz="6600" b="1" dirty="0" err="1"/>
              <a:t>sao</a:t>
            </a:r>
            <a:r>
              <a:rPr lang="fr-FR" sz="6600" b="1" dirty="0"/>
              <a:t> dia lao ;</a:t>
            </a:r>
            <a:br>
              <a:rPr lang="fr-FR" sz="6600" b="1" dirty="0"/>
            </a:br>
            <a:r>
              <a:rPr lang="en-GB" sz="6600" b="1" dirty="0"/>
              <a:t>Moa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lavinao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vohay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0803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65516"/>
            <a:ext cx="9144000" cy="4158462"/>
          </a:xfrm>
        </p:spPr>
        <p:txBody>
          <a:bodyPr>
            <a:noAutofit/>
          </a:bodyPr>
          <a:lstStyle/>
          <a:p>
            <a:r>
              <a:rPr lang="en-GB" sz="7000" b="1" dirty="0" smtClean="0"/>
              <a:t>4) </a:t>
            </a:r>
            <a:r>
              <a:rPr lang="en-GB" sz="7000" b="1" dirty="0" err="1"/>
              <a:t>Eo</a:t>
            </a:r>
            <a:r>
              <a:rPr lang="en-GB" sz="7000" b="1" dirty="0"/>
              <a:t> am-</a:t>
            </a:r>
            <a:r>
              <a:rPr lang="en-GB" sz="7000" b="1" dirty="0" err="1"/>
              <a:t>baravaranao</a:t>
            </a:r>
            <a:r>
              <a:rPr lang="en-GB" sz="7000" b="1" dirty="0"/>
              <a:t> ;</a:t>
            </a:r>
            <a:r>
              <a:rPr lang="fr-FR" sz="7000" b="1" dirty="0"/>
              <a:t/>
            </a:r>
            <a:br>
              <a:rPr lang="fr-FR" sz="7000" b="1" dirty="0"/>
            </a:br>
            <a:r>
              <a:rPr lang="en-GB" sz="7000" b="1" dirty="0" err="1" smtClean="0"/>
              <a:t>Mba</a:t>
            </a:r>
            <a:r>
              <a:rPr lang="en-GB" sz="7000" b="1" dirty="0" smtClean="0"/>
              <a:t> </a:t>
            </a:r>
            <a:r>
              <a:rPr lang="en-GB" sz="7000" b="1" dirty="0" err="1"/>
              <a:t>vohay</a:t>
            </a:r>
            <a:r>
              <a:rPr lang="en-GB" sz="7000" b="1" dirty="0"/>
              <a:t> !</a:t>
            </a:r>
            <a:r>
              <a:rPr lang="fr-FR" sz="7000" b="1" dirty="0"/>
              <a:t/>
            </a:r>
            <a:br>
              <a:rPr lang="fr-FR" sz="7000" b="1" dirty="0"/>
            </a:br>
            <a:r>
              <a:rPr lang="en-GB" sz="7000" b="1" dirty="0" err="1" smtClean="0"/>
              <a:t>Tsy</a:t>
            </a:r>
            <a:r>
              <a:rPr lang="en-GB" sz="7000" b="1" dirty="0" smtClean="0"/>
              <a:t> </a:t>
            </a:r>
            <a:r>
              <a:rPr lang="en-GB" sz="7000" b="1" dirty="0" err="1"/>
              <a:t>manoa</a:t>
            </a:r>
            <a:r>
              <a:rPr lang="en-GB" sz="7000" b="1" dirty="0"/>
              <a:t> an-</a:t>
            </a:r>
            <a:r>
              <a:rPr lang="en-GB" sz="7000" b="1" dirty="0" err="1"/>
              <a:t>ditra</a:t>
            </a:r>
            <a:r>
              <a:rPr lang="en-GB" sz="7000" b="1" dirty="0"/>
              <a:t> </a:t>
            </a:r>
            <a:r>
              <a:rPr lang="en-GB" sz="7000" b="1" dirty="0" err="1"/>
              <a:t>izao</a:t>
            </a:r>
            <a:r>
              <a:rPr lang="en-GB" sz="7000" b="1" dirty="0"/>
              <a:t>;</a:t>
            </a:r>
            <a:r>
              <a:rPr lang="fr-FR" sz="7000" b="1" dirty="0"/>
              <a:t/>
            </a:r>
            <a:br>
              <a:rPr lang="fr-FR" sz="7000" b="1" dirty="0"/>
            </a:br>
            <a:r>
              <a:rPr lang="en-GB" sz="7000" b="1" dirty="0" err="1" smtClean="0"/>
              <a:t>Mba</a:t>
            </a:r>
            <a:r>
              <a:rPr lang="en-GB" sz="7000" b="1" dirty="0" smtClean="0"/>
              <a:t> </a:t>
            </a:r>
            <a:r>
              <a:rPr lang="en-GB" sz="7000" b="1" dirty="0" err="1"/>
              <a:t>vohay</a:t>
            </a:r>
            <a:r>
              <a:rPr lang="en-GB" sz="7000" b="1" dirty="0"/>
              <a:t> </a:t>
            </a:r>
            <a:r>
              <a:rPr lang="en-GB" sz="7000" b="1" dirty="0" smtClean="0"/>
              <a:t>!</a:t>
            </a:r>
            <a:endParaRPr lang="fr-FR" sz="7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65516"/>
            <a:ext cx="9144000" cy="4158462"/>
          </a:xfrm>
        </p:spPr>
        <p:txBody>
          <a:bodyPr>
            <a:noAutofit/>
          </a:bodyPr>
          <a:lstStyle/>
          <a:p>
            <a:r>
              <a:rPr lang="en-GB" sz="7200" b="1" dirty="0"/>
              <a:t>He! </a:t>
            </a:r>
            <a:r>
              <a:rPr lang="en-GB" sz="7200" b="1" dirty="0" err="1"/>
              <a:t>mandona</a:t>
            </a:r>
            <a:r>
              <a:rPr lang="en-GB" sz="7200" b="1" dirty="0"/>
              <a:t> </a:t>
            </a:r>
            <a:r>
              <a:rPr lang="en-GB" sz="7200" b="1" dirty="0" err="1"/>
              <a:t>mora</a:t>
            </a:r>
            <a:r>
              <a:rPr lang="en-GB" sz="7200" b="1" dirty="0"/>
              <a:t> re,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Na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</a:t>
            </a:r>
            <a:r>
              <a:rPr lang="en-GB" sz="7200" b="1" dirty="0" err="1"/>
              <a:t>lehibe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Efa</a:t>
            </a:r>
            <a:r>
              <a:rPr lang="en-GB" sz="7200" b="1" dirty="0"/>
              <a:t> </a:t>
            </a:r>
            <a:r>
              <a:rPr lang="en-GB" sz="7200" b="1" dirty="0" err="1"/>
              <a:t>niandry</a:t>
            </a:r>
            <a:r>
              <a:rPr lang="en-GB" sz="7200" b="1" dirty="0"/>
              <a:t> </a:t>
            </a:r>
            <a:r>
              <a:rPr lang="en-GB" sz="7200" b="1" dirty="0" err="1"/>
              <a:t>ela</a:t>
            </a:r>
            <a:r>
              <a:rPr lang="en-GB" sz="7200" b="1" dirty="0"/>
              <a:t> 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vohay</a:t>
            </a:r>
            <a:r>
              <a:rPr lang="en-GB" sz="7200" b="1" dirty="0"/>
              <a:t> !</a:t>
            </a:r>
            <a:endParaRPr lang="fr-FR" sz="7000" b="1" dirty="0"/>
          </a:p>
        </p:txBody>
      </p:sp>
    </p:spTree>
    <p:extLst>
      <p:ext uri="{BB962C8B-B14F-4D97-AF65-F5344CB8AC3E}">
        <p14:creationId xmlns:p14="http://schemas.microsoft.com/office/powerpoint/2010/main" val="9227561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44</vt:lpstr>
      <vt:lpstr>1) Indro Jeso, mba vohay ; Mba vohay ! Avy ho Sakaizanao ; Mba vohay !</vt:lpstr>
      <vt:lpstr>Ilay Malala fahizay, Sady sitraky ny Ray Tonga ho anao indray Ka vohay !</vt:lpstr>
      <vt:lpstr>2) Indro Jeso, mba vohay ; Mba vohay ! Tompo tia ka mba hajao ; Mba vohay !</vt:lpstr>
      <vt:lpstr>Honina aminao etý, Ho sakaiza hatrerý Ho anao mandrakizay Ka vohay !</vt:lpstr>
      <vt:lpstr>3) Indro Jeso, mba vohay ; Mba vohay ! Mbola tia ka mba vohay ; Mba vohay !</vt:lpstr>
      <vt:lpstr>Tena tia ka tsy mandao, Raha ela sao dia lao ; Moa ho lavinao izao Ka vohay !</vt:lpstr>
      <vt:lpstr>4) Eo am-baravaranao ; Mba vohay ! Tsy manoa an-ditra izao; Mba vohay !</vt:lpstr>
      <vt:lpstr>He! mandona mora re, Na dia Tompo lehibe ; Efa niandry ela be Ka vohay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</dc:title>
  <dc:creator>RAMOD</dc:creator>
  <cp:lastModifiedBy>Utilisateur</cp:lastModifiedBy>
  <cp:revision>4</cp:revision>
  <dcterms:created xsi:type="dcterms:W3CDTF">2013-11-25T11:21:47Z</dcterms:created>
  <dcterms:modified xsi:type="dcterms:W3CDTF">2021-09-05T04:00:17Z</dcterms:modified>
</cp:coreProperties>
</file>