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3EEF-C24F-47F7-ADD0-5514DE11ABCA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31BB-8ECF-4FE0-9581-D5B92AACC8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071552"/>
            <a:ext cx="7772400" cy="1102519"/>
          </a:xfrm>
        </p:spPr>
        <p:txBody>
          <a:bodyPr>
            <a:noAutofit/>
          </a:bodyPr>
          <a:lstStyle/>
          <a:p>
            <a:r>
              <a:rPr lang="en-GB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440 </a:t>
            </a:r>
            <a:r>
              <a:rPr lang="en-GB" sz="115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</a:t>
            </a:r>
            <a:endParaRPr lang="fr-FR" sz="115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Drink For All Ages" pitchFamily="2" charset="0"/>
              </a:rPr>
              <a:t>Ry</a:t>
            </a:r>
            <a:r>
              <a:rPr lang="en-GB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Drink For All Ages" pitchFamily="2" charset="0"/>
              </a:rPr>
              <a:t> Kristy ô </a:t>
            </a:r>
            <a:r>
              <a:rPr lang="en-GB" sz="4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Drink For All Ages" pitchFamily="2" charset="0"/>
              </a:rPr>
              <a:t>Mpanjakako</a:t>
            </a:r>
            <a:r>
              <a:rPr lang="en-GB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 Drink For All Ages" pitchFamily="2" charset="0"/>
              </a:rPr>
              <a:t> </a:t>
            </a:r>
            <a:endParaRPr lang="fr-FR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 Drink For All Ages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1- </a:t>
            </a:r>
            <a:r>
              <a:rPr lang="en-GB" sz="6000" b="1" dirty="0" err="1"/>
              <a:t>Ry</a:t>
            </a:r>
            <a:r>
              <a:rPr lang="en-GB" sz="6000" b="1" dirty="0"/>
              <a:t> Kristy ô, </a:t>
            </a:r>
            <a:r>
              <a:rPr lang="en-GB" sz="6000" b="1" dirty="0" err="1"/>
              <a:t>Mpanjakako</a:t>
            </a:r>
            <a:r>
              <a:rPr lang="en-GB" sz="60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ho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feoko</a:t>
            </a:r>
            <a:r>
              <a:rPr lang="en-GB" sz="6600" b="1" dirty="0"/>
              <a:t> </a:t>
            </a:r>
            <a:r>
              <a:rPr lang="en-GB" sz="6600" b="1" dirty="0" err="1"/>
              <a:t>hasandratro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 smtClean="0"/>
              <a:t>Hihira</a:t>
            </a:r>
            <a:r>
              <a:rPr lang="en-GB" sz="6600" b="1" dirty="0" smtClean="0"/>
              <a:t> </a:t>
            </a:r>
            <a:r>
              <a:rPr lang="en-GB" sz="6600" b="1" dirty="0"/>
              <a:t>ho </a:t>
            </a:r>
            <a:r>
              <a:rPr lang="en-GB" sz="6600" b="1" dirty="0" err="1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2-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smtClean="0"/>
              <a:t> </a:t>
            </a:r>
            <a:r>
              <a:rPr lang="en-GB" sz="6000" b="1" dirty="0" err="1"/>
              <a:t>Hanao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</a:t>
            </a:r>
            <a:r>
              <a:rPr lang="en-GB" sz="6000" b="1" dirty="0" smtClean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smtClean="0"/>
              <a:t>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ento</a:t>
            </a:r>
            <a:r>
              <a:rPr lang="en-GB" sz="6000" b="1" dirty="0"/>
              <a:t> ho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3-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tongotro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smtClean="0"/>
              <a:t> </a:t>
            </a:r>
            <a:r>
              <a:rPr lang="en-GB" sz="6000" b="1" dirty="0" err="1"/>
              <a:t>Hiasa</a:t>
            </a:r>
            <a:r>
              <a:rPr lang="en-GB" sz="6000" b="1" dirty="0"/>
              <a:t> ho </a:t>
            </a:r>
            <a:r>
              <a:rPr lang="en-GB" sz="6000" b="1" dirty="0" err="1"/>
              <a:t>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</a:t>
            </a:r>
            <a:r>
              <a:rPr lang="en-GB" sz="6000" b="1" dirty="0" smtClean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androko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volako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 smtClean="0"/>
              <a:t>Omeko</a:t>
            </a:r>
            <a:r>
              <a:rPr lang="en-GB" sz="6000" b="1" dirty="0" smtClean="0"/>
              <a:t> </a:t>
            </a:r>
            <a:r>
              <a:rPr lang="en-GB" sz="6000" b="1" dirty="0"/>
              <a:t>ho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4-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mendrika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 smtClean="0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</a:t>
            </a:r>
            <a:r>
              <a:rPr lang="en-GB" sz="6000" b="1" dirty="0" smtClean="0"/>
              <a:t>  </a:t>
            </a:r>
            <a:r>
              <a:rPr lang="en-GB" sz="6000" b="1" dirty="0" err="1"/>
              <a:t>Kanefa</a:t>
            </a:r>
            <a:r>
              <a:rPr lang="en-GB" sz="6000" b="1" dirty="0"/>
              <a:t> re,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ho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440 1-3</vt:lpstr>
      <vt:lpstr>1- Ry Kristy ô, Mpanjakako !    Ny foko ho Anao ;    Ny feoko hasandratro    Hihira ho Anao.</vt:lpstr>
      <vt:lpstr>2- Mba raiso ny fanahiko      Hanao ny sitrakao ;      Ny tenako, ny heriko,      Dia ento ho Anao.</vt:lpstr>
      <vt:lpstr>3- Ny tongotro, ny tanako,      Hiasa ho Anao ;      Ny androko, ny volako,      Omeko ho Anao.</vt:lpstr>
      <vt:lpstr>4- Izaho dia tsy mendrika     Anao, ry Tompo ô !     Kanefa re, mba raisonao     Ny foko ho Anao.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</dc:title>
  <dc:creator>SWEET</dc:creator>
  <cp:lastModifiedBy>ami</cp:lastModifiedBy>
  <cp:revision>4</cp:revision>
  <dcterms:created xsi:type="dcterms:W3CDTF">2013-03-23T13:20:47Z</dcterms:created>
  <dcterms:modified xsi:type="dcterms:W3CDTF">2014-10-27T19:06:23Z</dcterms:modified>
</cp:coreProperties>
</file>